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3" r:id="rId2"/>
    <p:sldId id="264" r:id="rId3"/>
    <p:sldId id="314" r:id="rId4"/>
    <p:sldId id="316" r:id="rId5"/>
    <p:sldId id="315" r:id="rId6"/>
    <p:sldId id="301" r:id="rId7"/>
    <p:sldId id="291" r:id="rId8"/>
    <p:sldId id="292" r:id="rId9"/>
    <p:sldId id="317" r:id="rId10"/>
    <p:sldId id="318" r:id="rId11"/>
    <p:sldId id="269" r:id="rId12"/>
    <p:sldId id="313" r:id="rId13"/>
    <p:sldId id="307" r:id="rId14"/>
    <p:sldId id="308" r:id="rId15"/>
    <p:sldId id="295" r:id="rId16"/>
    <p:sldId id="274" r:id="rId17"/>
    <p:sldId id="296" r:id="rId18"/>
    <p:sldId id="311" r:id="rId19"/>
    <p:sldId id="312" r:id="rId20"/>
    <p:sldId id="31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255" autoAdjust="0"/>
    <p:restoredTop sz="94490" autoAdjust="0"/>
  </p:normalViewPr>
  <p:slideViewPr>
    <p:cSldViewPr>
      <p:cViewPr>
        <p:scale>
          <a:sx n="77" d="100"/>
          <a:sy n="77" d="100"/>
        </p:scale>
        <p:origin x="-48" y="667"/>
      </p:cViewPr>
      <p:guideLst>
        <p:guide orient="horz" pos="315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310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CAAC4-68F6-4751-A2F7-65325096C451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BC18C-74E0-4EBA-AFB4-8236BB4DB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C353F-EC22-4E4F-B505-2968E5866CBD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D7F2A-0600-49E9-BD02-41322B542A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6780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6955-C956-45EB-B592-E9256715E85D}" type="datetime1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4C4A-1D8F-44FA-945F-513B8A0C7A8F}" type="datetime1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8936-B0D0-4252-B566-FDDA81E798B9}" type="datetime1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D569-BE4B-44E4-AD47-280CFB522FEC}" type="datetime1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www.pjthe3.com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122B-4AE6-4071-901B-A0C18E01D2E5}" type="datetime1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A7F7-A619-47E9-80D2-CA95CC07CF5A}" type="datetime1">
              <a:rPr lang="en-US" smtClean="0"/>
              <a:pPr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8626-438A-42F0-8F92-2FE67F400EF9}" type="datetime1">
              <a:rPr lang="en-US" smtClean="0"/>
              <a:pPr/>
              <a:t>11/13/2015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4719-1576-43EE-82EB-3CD13C8F4983}" type="datetime1">
              <a:rPr lang="en-US" smtClean="0"/>
              <a:pPr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A9C-E8D7-405B-A212-E87D75600233}" type="datetime1">
              <a:rPr lang="en-US" smtClean="0"/>
              <a:pPr/>
              <a:t>11/13/2015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51A5-0658-4F7A-A950-5C715295E250}" type="datetime1">
              <a:rPr lang="en-US" smtClean="0"/>
              <a:pPr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8763-F803-42F0-84A3-FA989D46E90E}" type="datetime1">
              <a:rPr lang="en-US" smtClean="0"/>
              <a:pPr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EDA32-4098-433C-836F-665F777B96BF}" type="datetime1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000497" y="642918"/>
            <a:ext cx="1322372" cy="5842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목차</a:t>
            </a:r>
            <a:endParaRPr kumimoji="0" lang="en-US" sz="3600" b="1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5785" y="928670"/>
            <a:ext cx="7358115" cy="5929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28793" y="6072207"/>
            <a:ext cx="5357851" cy="357190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pjenterprise@paran.com</a:t>
            </a:r>
          </a:p>
        </p:txBody>
      </p:sp>
      <p:grpSp>
        <p:nvGrpSpPr>
          <p:cNvPr id="2" name="Group 32"/>
          <p:cNvGrpSpPr/>
          <p:nvPr/>
        </p:nvGrpSpPr>
        <p:grpSpPr>
          <a:xfrm>
            <a:off x="827584" y="1412777"/>
            <a:ext cx="7056784" cy="4302240"/>
            <a:chOff x="809340" y="555521"/>
            <a:chExt cx="7056783" cy="3554369"/>
          </a:xfrm>
        </p:grpSpPr>
        <p:grpSp>
          <p:nvGrpSpPr>
            <p:cNvPr id="3" name="Group 34"/>
            <p:cNvGrpSpPr/>
            <p:nvPr/>
          </p:nvGrpSpPr>
          <p:grpSpPr>
            <a:xfrm>
              <a:off x="809340" y="555521"/>
              <a:ext cx="7056783" cy="654397"/>
              <a:chOff x="951244" y="984149"/>
              <a:chExt cx="6765782" cy="654397"/>
            </a:xfrm>
          </p:grpSpPr>
          <p:sp>
            <p:nvSpPr>
              <p:cNvPr id="30" name="Teardrop 29"/>
              <p:cNvSpPr/>
              <p:nvPr/>
            </p:nvSpPr>
            <p:spPr>
              <a:xfrm>
                <a:off x="951244" y="1000109"/>
                <a:ext cx="897502" cy="638437"/>
              </a:xfrm>
              <a:prstGeom prst="teardrop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1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ound Single Corner Rectangle 31"/>
              <p:cNvSpPr/>
              <p:nvPr/>
            </p:nvSpPr>
            <p:spPr>
              <a:xfrm>
                <a:off x="1848746" y="984149"/>
                <a:ext cx="5868280" cy="535415"/>
              </a:xfrm>
              <a:prstGeom prst="round1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o-KR" altLang="en-US" sz="2400" b="1" dirty="0" smtClean="0">
                    <a:solidFill>
                      <a:schemeClr val="tx1"/>
                    </a:solidFill>
                    <a:latin typeface="바탕" pitchFamily="18" charset="-127"/>
                    <a:ea typeface="바탕" pitchFamily="18" charset="-127"/>
                  </a:rPr>
                  <a:t>각주 및 미주삽입</a:t>
                </a:r>
                <a:r>
                  <a:rPr lang="en-US" altLang="ko-KR" sz="2400" b="1" dirty="0" smtClean="0">
                    <a:solidFill>
                      <a:schemeClr val="tx1"/>
                    </a:solidFill>
                    <a:latin typeface="바탕" pitchFamily="18" charset="-127"/>
                    <a:ea typeface="바탕" pitchFamily="18" charset="-127"/>
                  </a:rPr>
                  <a:t>, </a:t>
                </a:r>
                <a:r>
                  <a:rPr lang="ko-KR" altLang="en-US" sz="2400" b="1" dirty="0" smtClean="0">
                    <a:solidFill>
                      <a:schemeClr val="tx1"/>
                    </a:solidFill>
                    <a:latin typeface="Batang" pitchFamily="18" charset="-127"/>
                    <a:ea typeface="Batang" pitchFamily="18" charset="-127"/>
                  </a:rPr>
                  <a:t>색인</a:t>
                </a:r>
                <a:r>
                  <a:rPr lang="en-US" altLang="ko-KR" sz="2400" b="1" dirty="0" smtClean="0">
                    <a:solidFill>
                      <a:schemeClr val="tx1"/>
                    </a:solidFill>
                    <a:latin typeface="Batang" pitchFamily="18" charset="-127"/>
                    <a:ea typeface="Batang" pitchFamily="18" charset="-127"/>
                  </a:rPr>
                  <a:t>,</a:t>
                </a:r>
                <a:r>
                  <a:rPr lang="ko-KR" altLang="en-US" sz="2400" b="1" dirty="0" smtClean="0">
                    <a:solidFill>
                      <a:schemeClr val="tx1"/>
                    </a:solidFill>
                    <a:latin typeface="Batang" pitchFamily="18" charset="-127"/>
                    <a:ea typeface="Batang" pitchFamily="18" charset="-127"/>
                  </a:rPr>
                  <a:t>목차</a:t>
                </a:r>
                <a:r>
                  <a:rPr lang="en-US" altLang="ko-KR" sz="2400" b="1" dirty="0" smtClean="0">
                    <a:solidFill>
                      <a:schemeClr val="tx1"/>
                    </a:solidFill>
                    <a:latin typeface="바탕" pitchFamily="18" charset="-127"/>
                    <a:ea typeface="바탕" pitchFamily="18" charset="-127"/>
                  </a:rPr>
                  <a:t> </a:t>
                </a:r>
              </a:p>
            </p:txBody>
          </p:sp>
        </p:grpSp>
        <p:sp>
          <p:nvSpPr>
            <p:cNvPr id="55" name="Teardrop 54"/>
            <p:cNvSpPr/>
            <p:nvPr/>
          </p:nvSpPr>
          <p:spPr>
            <a:xfrm>
              <a:off x="809341" y="2391725"/>
              <a:ext cx="936104" cy="714829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3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6" name="Round Single Corner Rectangle 55"/>
            <p:cNvSpPr/>
            <p:nvPr/>
          </p:nvSpPr>
          <p:spPr>
            <a:xfrm>
              <a:off x="1745444" y="2391723"/>
              <a:ext cx="6094459" cy="612068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단 설정</a:t>
              </a:r>
              <a:r>
                <a:rPr lang="en-US" altLang="ko-KR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단 나누기</a:t>
              </a:r>
              <a:r>
                <a:rPr lang="en-US" altLang="ko-KR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메모삽입</a:t>
              </a:r>
              <a:r>
                <a:rPr lang="en-US" altLang="ko-KR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,  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문서보기</a:t>
              </a:r>
              <a:r>
                <a:rPr lang="en-US" altLang="ko-KR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화면확대</a:t>
              </a:r>
              <a:r>
                <a:rPr lang="en-US" altLang="ko-KR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/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축소</a:t>
              </a:r>
              <a:r>
                <a:rPr lang="en-US" altLang="ko-KR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이동</a:t>
              </a:r>
              <a:endParaRPr lang="en-US" sz="24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21" name="Teardrop 20"/>
            <p:cNvSpPr/>
            <p:nvPr/>
          </p:nvSpPr>
          <p:spPr>
            <a:xfrm>
              <a:off x="881348" y="3419999"/>
              <a:ext cx="864096" cy="689891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4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3" name="Round Single Corner Rectangle 22"/>
            <p:cNvSpPr/>
            <p:nvPr/>
          </p:nvSpPr>
          <p:spPr>
            <a:xfrm>
              <a:off x="1745444" y="3419998"/>
              <a:ext cx="6094459" cy="512832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원고지</a:t>
              </a:r>
              <a:r>
                <a:rPr lang="en-US" altLang="ko-KR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만들기</a:t>
              </a:r>
              <a:r>
                <a:rPr lang="en-US" altLang="ko-KR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,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외국어 번역기능</a:t>
              </a:r>
              <a:r>
                <a:rPr lang="en-US" altLang="ko-KR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문서보호</a:t>
              </a:r>
              <a:endParaRPr lang="en-US" altLang="ko-KR" sz="2400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29" name="Teardrop 28"/>
            <p:cNvSpPr/>
            <p:nvPr/>
          </p:nvSpPr>
          <p:spPr>
            <a:xfrm>
              <a:off x="809340" y="1491624"/>
              <a:ext cx="936104" cy="670615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2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1" name="Round Single Corner Rectangle 30"/>
            <p:cNvSpPr/>
            <p:nvPr/>
          </p:nvSpPr>
          <p:spPr>
            <a:xfrm>
              <a:off x="1745444" y="1491624"/>
              <a:ext cx="6094459" cy="491671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매크로</a:t>
              </a:r>
              <a:r>
                <a:rPr lang="en-US" altLang="ko-KR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맞춤법</a:t>
              </a:r>
              <a:r>
                <a:rPr lang="en-US" altLang="ko-KR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/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문법검사</a:t>
              </a:r>
              <a:endParaRPr lang="en-US" sz="20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endParaRPr>
            </a:p>
          </p:txBody>
        </p:sp>
      </p:grpSp>
      <p:sp>
        <p:nvSpPr>
          <p:cNvPr id="19" name="Footer Placeholder 26"/>
          <p:cNvSpPr>
            <a:spLocks noGrp="1"/>
          </p:cNvSpPr>
          <p:nvPr>
            <p:ph type="ftr" sz="quarter" idx="4294967295"/>
          </p:nvPr>
        </p:nvSpPr>
        <p:spPr>
          <a:xfrm rot="5400000">
            <a:off x="6990187" y="3246120"/>
            <a:ext cx="3200400" cy="365760"/>
          </a:xfrm>
          <a:prstGeom prst="rect">
            <a:avLst/>
          </a:prstGeom>
        </p:spPr>
        <p:txBody>
          <a:bodyPr anchor="b"/>
          <a:lstStyle/>
          <a:p>
            <a:pPr algn="ctr"/>
            <a:r>
              <a:rPr lang="en-US" dirty="0" smtClean="0"/>
              <a:t>www.pjthe3.com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87824" y="0"/>
            <a:ext cx="3024336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맞춤법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/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문법검사</a:t>
            </a:r>
            <a:endParaRPr kumimoji="0" lang="en-US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바탕" pitchFamily="18" charset="-127"/>
              <a:ea typeface="바탕" pitchFamily="18" charset="-127"/>
              <a:cs typeface="+mj-cs"/>
            </a:endParaRPr>
          </a:p>
        </p:txBody>
      </p:sp>
      <p:pic>
        <p:nvPicPr>
          <p:cNvPr id="5" name="그림 4" descr="맞춤법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8712968" cy="1224136"/>
          </a:xfrm>
          <a:prstGeom prst="rect">
            <a:avLst/>
          </a:prstGeom>
        </p:spPr>
      </p:pic>
      <p:sp>
        <p:nvSpPr>
          <p:cNvPr id="6" name="Rectangle 21"/>
          <p:cNvSpPr/>
          <p:nvPr/>
        </p:nvSpPr>
        <p:spPr>
          <a:xfrm>
            <a:off x="179512" y="980728"/>
            <a:ext cx="576064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364088" y="2708920"/>
            <a:ext cx="3779912" cy="273630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1.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맞춤법</a:t>
            </a: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/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문법검사</a:t>
            </a: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  <a:p>
            <a:pPr marL="457200" indent="-457200">
              <a:spcBef>
                <a:spcPts val="600"/>
              </a:spcBef>
              <a:buClr>
                <a:schemeClr val="accent1"/>
              </a:buClr>
              <a:buSzPct val="70000"/>
            </a:pPr>
            <a:endParaRPr lang="en-US" altLang="ko-KR" dirty="0" smtClean="0"/>
          </a:p>
          <a:p>
            <a:pPr lvl="0"/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-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문서 첫 단어 앞 커서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&gt;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검토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&gt;</a:t>
            </a:r>
          </a:p>
          <a:p>
            <a:pPr lvl="0"/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 </a:t>
            </a:r>
          </a:p>
          <a:p>
            <a:pPr lvl="0"/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  맞춤법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/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문법검사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&gt;</a:t>
            </a:r>
          </a:p>
          <a:p>
            <a:pPr lvl="0"/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pPr lvl="0"/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  추천 단어 및 문장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변경</a:t>
            </a:r>
            <a:endParaRPr lang="en-US" altLang="ko-KR" b="1" dirty="0" smtClean="0">
              <a:latin typeface="바탕" pitchFamily="18" charset="-127"/>
              <a:ea typeface="바탕" pitchFamily="18" charset="-127"/>
            </a:endParaRPr>
          </a:p>
          <a:p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  <a:cs typeface="+mn-cs"/>
            </a:endParaRPr>
          </a:p>
        </p:txBody>
      </p:sp>
      <p:pic>
        <p:nvPicPr>
          <p:cNvPr id="8" name="그림 7" descr="맞춤법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80928"/>
            <a:ext cx="5242560" cy="3297168"/>
          </a:xfrm>
          <a:prstGeom prst="rect">
            <a:avLst/>
          </a:prstGeom>
        </p:spPr>
      </p:pic>
      <p:cxnSp>
        <p:nvCxnSpPr>
          <p:cNvPr id="9" name="Straight Arrow Connector 30"/>
          <p:cNvCxnSpPr>
            <a:stCxn id="6" idx="2"/>
          </p:cNvCxnSpPr>
          <p:nvPr/>
        </p:nvCxnSpPr>
        <p:spPr>
          <a:xfrm>
            <a:off x="467544" y="1916832"/>
            <a:ext cx="0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1"/>
          <p:cNvSpPr/>
          <p:nvPr/>
        </p:nvSpPr>
        <p:spPr>
          <a:xfrm>
            <a:off x="0" y="4293096"/>
            <a:ext cx="377991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1"/>
          <p:cNvSpPr/>
          <p:nvPr/>
        </p:nvSpPr>
        <p:spPr>
          <a:xfrm>
            <a:off x="3995936" y="4221088"/>
            <a:ext cx="115212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857225" y="2996952"/>
            <a:ext cx="6535389" cy="860676"/>
            <a:chOff x="928662" y="996688"/>
            <a:chExt cx="6535388" cy="860676"/>
          </a:xfrm>
        </p:grpSpPr>
        <p:sp>
          <p:nvSpPr>
            <p:cNvPr id="12" name="Teardrop 11"/>
            <p:cNvSpPr/>
            <p:nvPr/>
          </p:nvSpPr>
          <p:spPr>
            <a:xfrm>
              <a:off x="928662" y="1000108"/>
              <a:ext cx="928694" cy="85725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3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 Single Corner Rectangle 12"/>
            <p:cNvSpPr/>
            <p:nvPr/>
          </p:nvSpPr>
          <p:spPr>
            <a:xfrm>
              <a:off x="1835125" y="996688"/>
              <a:ext cx="5628925" cy="648072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 </a:t>
              </a:r>
              <a:endParaRPr lang="en-US" altLang="ko-KR" sz="2400" b="1" dirty="0" smtClean="0">
                <a:solidFill>
                  <a:schemeClr val="tx1"/>
                </a:solidFill>
              </a:endParaRPr>
            </a:p>
            <a:p>
              <a:r>
                <a:rPr lang="en-US" altLang="ko-KR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단 설정</a:t>
              </a:r>
              <a:r>
                <a:rPr lang="en-US" altLang="ko-KR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단 나누기</a:t>
              </a:r>
              <a:r>
                <a:rPr lang="en-US" altLang="ko-KR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메모삽입</a:t>
              </a:r>
              <a:r>
                <a:rPr lang="en-US" altLang="ko-KR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,  </a:t>
              </a:r>
              <a:r>
                <a:rPr lang="en-US" altLang="ko-KR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문서보기</a:t>
              </a:r>
              <a:r>
                <a:rPr lang="en-US" altLang="ko-KR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화면확대</a:t>
              </a:r>
              <a:r>
                <a:rPr lang="en-US" altLang="ko-KR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/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축소</a:t>
              </a:r>
              <a:r>
                <a:rPr lang="en-US" altLang="ko-KR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/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이동</a:t>
              </a:r>
              <a:endParaRPr lang="en-US" altLang="ko-KR" sz="2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endParaRPr>
            </a:p>
            <a:p>
              <a:endParaRPr lang="en-US" sz="24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sp>
        <p:nvSpPr>
          <p:cNvPr id="7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072463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Footer Placeholder 26"/>
          <p:cNvSpPr>
            <a:spLocks noGrp="1"/>
          </p:cNvSpPr>
          <p:nvPr>
            <p:ph type="ftr" sz="quarter" idx="4294967295"/>
          </p:nvPr>
        </p:nvSpPr>
        <p:spPr>
          <a:xfrm rot="5400000">
            <a:off x="6990187" y="3246120"/>
            <a:ext cx="3200400" cy="365760"/>
          </a:xfrm>
          <a:prstGeom prst="rect">
            <a:avLst/>
          </a:prstGeom>
        </p:spPr>
        <p:txBody>
          <a:bodyPr anchor="b"/>
          <a:lstStyle/>
          <a:p>
            <a:pPr algn="ctr"/>
            <a:r>
              <a:rPr lang="en-US" dirty="0" smtClean="0"/>
              <a:t>www.pjthe3.com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072462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95836" y="0"/>
            <a:ext cx="3132348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o-KR" altLang="en-US" sz="2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단 설정</a:t>
            </a:r>
            <a:r>
              <a:rPr lang="en-US" altLang="ko-KR" sz="2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단 나누기</a:t>
            </a:r>
            <a:endParaRPr lang="en-US" altLang="ko-KR" sz="2800" b="1" dirty="0" smtClean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23" name="Footer Placeholder 26"/>
          <p:cNvSpPr>
            <a:spLocks noGrp="1"/>
          </p:cNvSpPr>
          <p:nvPr>
            <p:ph type="ftr" sz="quarter" idx="4294967295"/>
          </p:nvPr>
        </p:nvSpPr>
        <p:spPr>
          <a:xfrm rot="5400000">
            <a:off x="6990186" y="3246120"/>
            <a:ext cx="3200400" cy="365760"/>
          </a:xfrm>
          <a:prstGeom prst="rect">
            <a:avLst/>
          </a:prstGeom>
        </p:spPr>
        <p:txBody>
          <a:bodyPr anchor="b"/>
          <a:lstStyle/>
          <a:p>
            <a:pPr algn="ctr"/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38" name="Subtitle 24"/>
          <p:cNvSpPr txBox="1">
            <a:spLocks/>
          </p:cNvSpPr>
          <p:nvPr/>
        </p:nvSpPr>
        <p:spPr>
          <a:xfrm>
            <a:off x="3527376" y="1700808"/>
            <a:ext cx="5616624" cy="259228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  1.</a:t>
            </a:r>
            <a:r>
              <a:rPr lang="ko-KR" altLang="en-US" sz="24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2400" b="1" dirty="0" smtClean="0">
                <a:latin typeface="바탕" pitchFamily="18" charset="-127"/>
                <a:ea typeface="바탕" pitchFamily="18" charset="-127"/>
              </a:rPr>
              <a:t>단 설정</a:t>
            </a: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: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최대 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12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개까지 설정</a:t>
            </a: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  <a:p>
            <a:pPr lvl="0">
              <a:spcBef>
                <a:spcPct val="20000"/>
              </a:spcBef>
            </a:pP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   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-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 페이지 레이아웃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&gt;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단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&gt;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기타 단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&gt;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미리 설정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,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단 개수</a:t>
            </a:r>
            <a:endParaRPr kumimoji="0" lang="en-US" altLang="ko-K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  <a:p>
            <a:pPr lvl="0">
              <a:spcBef>
                <a:spcPct val="20000"/>
              </a:spcBef>
            </a:pP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    - 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단 너비를 같게 체크하면 단 너비 같아짐</a:t>
            </a:r>
            <a:endParaRPr lang="en-US" altLang="ko-KR" sz="1600" b="1" dirty="0" smtClean="0">
              <a:latin typeface="바탕" pitchFamily="18" charset="-127"/>
              <a:ea typeface="바탕" pitchFamily="18" charset="-127"/>
            </a:endParaRPr>
          </a:p>
          <a:p>
            <a:pPr lvl="0">
              <a:spcBef>
                <a:spcPct val="20000"/>
              </a:spcBef>
            </a:pP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    - 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경계선 삽입 체크하면 문서 가운데 경계선 생김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경계선</a:t>
            </a:r>
            <a:endParaRPr lang="en-US" altLang="ko-KR" sz="1600" b="1" dirty="0" smtClean="0">
              <a:latin typeface="바탕" pitchFamily="18" charset="-127"/>
              <a:ea typeface="바탕" pitchFamily="18" charset="-127"/>
            </a:endParaRPr>
          </a:p>
          <a:p>
            <a:pPr lvl="0">
              <a:spcBef>
                <a:spcPct val="20000"/>
              </a:spcBef>
            </a:pP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  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     사이에 여백이 없다면 간격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:0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으로 설정되어 있기 때문 </a:t>
            </a:r>
            <a:endParaRPr lang="en-US" altLang="ko-KR" sz="1600" b="1" dirty="0" smtClean="0">
              <a:latin typeface="바탕" pitchFamily="18" charset="-127"/>
              <a:ea typeface="바탕" pitchFamily="18" charset="-127"/>
            </a:endParaRPr>
          </a:p>
          <a:p>
            <a:pPr lvl="0">
              <a:spcBef>
                <a:spcPct val="20000"/>
              </a:spcBef>
            </a:pP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       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간격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:1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글자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혹은 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2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글자 설정해야</a:t>
            </a:r>
            <a:endParaRPr lang="en-US" altLang="ko-KR" sz="1600" b="1" dirty="0" smtClean="0">
              <a:latin typeface="바탕" pitchFamily="18" charset="-127"/>
              <a:ea typeface="바탕" pitchFamily="18" charset="-127"/>
            </a:endParaRPr>
          </a:p>
          <a:p>
            <a:pPr lvl="0">
              <a:spcBef>
                <a:spcPct val="20000"/>
              </a:spcBef>
            </a:pP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-   - 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구역나누기 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del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키 누르면 원상태로 복귀</a:t>
            </a:r>
            <a:endParaRPr lang="en-US" altLang="ko-KR" sz="1600" b="1" dirty="0" smtClean="0">
              <a:latin typeface="바탕" pitchFamily="18" charset="-127"/>
              <a:ea typeface="바탕" pitchFamily="18" charset="-127"/>
            </a:endParaRPr>
          </a:p>
          <a:p>
            <a:pPr lvl="0">
              <a:spcBef>
                <a:spcPct val="20000"/>
              </a:spcBef>
            </a:pPr>
            <a:endParaRPr lang="en-US" altLang="ko-KR" sz="1600" b="1" dirty="0" smtClean="0">
              <a:latin typeface="바탕" pitchFamily="18" charset="-127"/>
              <a:ea typeface="바탕" pitchFamily="18" charset="-127"/>
            </a:endParaRPr>
          </a:p>
          <a:p>
            <a:pPr lvl="0">
              <a:spcBef>
                <a:spcPct val="20000"/>
              </a:spcBef>
            </a:pPr>
            <a:endParaRPr lang="en-US" altLang="ko-KR" b="1" dirty="0" smtClean="0">
              <a:latin typeface="바탕" pitchFamily="18" charset="-127"/>
              <a:ea typeface="바탕" pitchFamily="18" charset="-127"/>
            </a:endParaRPr>
          </a:p>
          <a:p>
            <a:pPr lvl="0">
              <a:spcBef>
                <a:spcPct val="20000"/>
              </a:spcBef>
            </a:pP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  </a:t>
            </a:r>
            <a:endParaRPr kumimoji="0" lang="en-US" altLang="ko-K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10" name="그림 9" descr="단 설정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44000" cy="1095375"/>
          </a:xfrm>
          <a:prstGeom prst="rect">
            <a:avLst/>
          </a:prstGeom>
        </p:spPr>
      </p:pic>
      <p:pic>
        <p:nvPicPr>
          <p:cNvPr id="12" name="그림 11" descr="단 설정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268760"/>
            <a:ext cx="1143000" cy="2247900"/>
          </a:xfrm>
          <a:prstGeom prst="rect">
            <a:avLst/>
          </a:prstGeom>
        </p:spPr>
      </p:pic>
      <p:sp>
        <p:nvSpPr>
          <p:cNvPr id="13" name="Rectangle 21"/>
          <p:cNvSpPr/>
          <p:nvPr/>
        </p:nvSpPr>
        <p:spPr>
          <a:xfrm>
            <a:off x="899592" y="3212977"/>
            <a:ext cx="13681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그림 13" descr="단 설정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680460"/>
            <a:ext cx="3779912" cy="3177540"/>
          </a:xfrm>
          <a:prstGeom prst="rect">
            <a:avLst/>
          </a:prstGeom>
        </p:spPr>
      </p:pic>
      <p:cxnSp>
        <p:nvCxnSpPr>
          <p:cNvPr id="15" name="Straight Arrow Connector 30"/>
          <p:cNvCxnSpPr/>
          <p:nvPr/>
        </p:nvCxnSpPr>
        <p:spPr>
          <a:xfrm flipH="1">
            <a:off x="1115616" y="3429000"/>
            <a:ext cx="216024" cy="7920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1"/>
          <p:cNvSpPr/>
          <p:nvPr/>
        </p:nvSpPr>
        <p:spPr>
          <a:xfrm>
            <a:off x="0" y="5949280"/>
            <a:ext cx="136815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21"/>
          <p:cNvSpPr/>
          <p:nvPr/>
        </p:nvSpPr>
        <p:spPr>
          <a:xfrm>
            <a:off x="2411760" y="4725293"/>
            <a:ext cx="13681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btitle 24"/>
          <p:cNvSpPr txBox="1">
            <a:spLocks/>
          </p:cNvSpPr>
          <p:nvPr/>
        </p:nvSpPr>
        <p:spPr>
          <a:xfrm>
            <a:off x="3851920" y="4563386"/>
            <a:ext cx="5292080" cy="899877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2.</a:t>
            </a:r>
            <a:r>
              <a:rPr lang="ko-KR" altLang="en-US" sz="2400" b="1" dirty="0" smtClean="0">
                <a:latin typeface="바탕" pitchFamily="18" charset="-127"/>
                <a:ea typeface="바탕" pitchFamily="18" charset="-127"/>
              </a:rPr>
              <a:t>특정 일부분만</a:t>
            </a:r>
            <a:r>
              <a:rPr lang="ko-KR" altLang="en-US" sz="24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2400" b="1" dirty="0" smtClean="0">
                <a:latin typeface="바탕" pitchFamily="18" charset="-127"/>
                <a:ea typeface="바탕" pitchFamily="18" charset="-127"/>
              </a:rPr>
              <a:t>단 나누기</a:t>
            </a: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:</a:t>
            </a:r>
          </a:p>
          <a:p>
            <a:pPr lvl="0">
              <a:spcBef>
                <a:spcPct val="20000"/>
              </a:spcBef>
            </a:pP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- 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나누고자 하는 부분 영역 설정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&gt;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단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&gt; 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숫자 정하기</a:t>
            </a:r>
            <a:endParaRPr kumimoji="0" lang="en-US" altLang="ko-K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0" y="1916832"/>
            <a:ext cx="4572000" cy="92869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altLang="ko-KR" sz="3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1.</a:t>
            </a:r>
            <a:r>
              <a:rPr lang="ko-KR" altLang="en-US" sz="3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메모삽입</a:t>
            </a:r>
            <a:endParaRPr lang="en-US" altLang="ko-KR" sz="26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r>
              <a:rPr lang="en-US" altLang="ko-KR" sz="2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2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- </a:t>
            </a:r>
            <a:r>
              <a:rPr lang="en-US" altLang="ko-KR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Text</a:t>
            </a:r>
            <a:r>
              <a:rPr lang="ko-KR" altLang="en-US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블록 설정</a:t>
            </a:r>
            <a:r>
              <a:rPr lang="en-US" altLang="ko-KR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검토</a:t>
            </a:r>
            <a:r>
              <a:rPr lang="en-US" altLang="ko-KR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&gt;</a:t>
            </a:r>
            <a:r>
              <a:rPr lang="en-US" altLang="ko-KR" sz="2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900" b="1" dirty="0" err="1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새메모</a:t>
            </a:r>
            <a:r>
              <a:rPr lang="en-US" altLang="ko-KR" sz="2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</a:t>
            </a:r>
            <a:r>
              <a:rPr lang="en-US" altLang="ko-KR" sz="2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          </a:t>
            </a:r>
          </a:p>
        </p:txBody>
      </p:sp>
      <p:sp>
        <p:nvSpPr>
          <p:cNvPr id="21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072463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5" name="Rectangle 5"/>
          <p:cNvSpPr/>
          <p:nvPr/>
        </p:nvSpPr>
        <p:spPr>
          <a:xfrm>
            <a:off x="3635896" y="0"/>
            <a:ext cx="1944216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메모 삽입</a:t>
            </a:r>
            <a:endParaRPr lang="en-US" altLang="ko-KR" sz="3200" b="1" dirty="0" smtClean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17" name="그림 16" descr="메모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987252"/>
          </a:xfrm>
          <a:prstGeom prst="rect">
            <a:avLst/>
          </a:prstGeom>
        </p:spPr>
      </p:pic>
      <p:sp>
        <p:nvSpPr>
          <p:cNvPr id="19" name="Rectangle 21"/>
          <p:cNvSpPr/>
          <p:nvPr/>
        </p:nvSpPr>
        <p:spPr>
          <a:xfrm>
            <a:off x="3059832" y="836712"/>
            <a:ext cx="360040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그림 21" descr="메모삽입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12976"/>
            <a:ext cx="9144000" cy="2808312"/>
          </a:xfrm>
          <a:prstGeom prst="rect">
            <a:avLst/>
          </a:prstGeom>
        </p:spPr>
      </p:pic>
      <p:cxnSp>
        <p:nvCxnSpPr>
          <p:cNvPr id="24" name="Straight Arrow Connector 30"/>
          <p:cNvCxnSpPr/>
          <p:nvPr/>
        </p:nvCxnSpPr>
        <p:spPr>
          <a:xfrm>
            <a:off x="4067944" y="2636912"/>
            <a:ext cx="2736304" cy="21602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1"/>
          <p:cNvSpPr/>
          <p:nvPr/>
        </p:nvSpPr>
        <p:spPr>
          <a:xfrm>
            <a:off x="3491880" y="836712"/>
            <a:ext cx="432048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1"/>
          <p:cNvSpPr/>
          <p:nvPr/>
        </p:nvSpPr>
        <p:spPr>
          <a:xfrm>
            <a:off x="6804248" y="4797152"/>
            <a:ext cx="1944216" cy="7922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그림 33" descr="메모삭제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1484784"/>
            <a:ext cx="2019300" cy="685800"/>
          </a:xfrm>
          <a:prstGeom prst="rect">
            <a:avLst/>
          </a:prstGeom>
        </p:spPr>
      </p:pic>
      <p:cxnSp>
        <p:nvCxnSpPr>
          <p:cNvPr id="29" name="Straight Arrow Connector 30"/>
          <p:cNvCxnSpPr/>
          <p:nvPr/>
        </p:nvCxnSpPr>
        <p:spPr>
          <a:xfrm flipH="1" flipV="1">
            <a:off x="3923928" y="1484784"/>
            <a:ext cx="1656184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21"/>
          <p:cNvSpPr/>
          <p:nvPr/>
        </p:nvSpPr>
        <p:spPr>
          <a:xfrm>
            <a:off x="5436096" y="1844824"/>
            <a:ext cx="3707904" cy="7922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err="1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메모삭제하려면</a:t>
            </a:r>
            <a:r>
              <a:rPr lang="en-US" altLang="ko-KR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:</a:t>
            </a:r>
            <a:r>
              <a:rPr lang="ko-KR" altLang="en-US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검토</a:t>
            </a:r>
            <a:r>
              <a:rPr lang="en-US" altLang="ko-KR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삭제</a:t>
            </a:r>
            <a:r>
              <a:rPr lang="en-US" altLang="ko-KR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삭제</a:t>
            </a:r>
            <a:r>
              <a:rPr lang="en-US" altLang="ko-KR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모든 메모삭제</a:t>
            </a:r>
            <a:r>
              <a:rPr lang="en-US" altLang="ko-KR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표시된 메모삭제</a:t>
            </a:r>
            <a:endParaRPr lang="en-US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0" y="2492896"/>
            <a:ext cx="9144000" cy="3312368"/>
          </a:xfrm>
        </p:spPr>
        <p:txBody>
          <a:bodyPr>
            <a:normAutofit fontScale="92500"/>
          </a:bodyPr>
          <a:lstStyle/>
          <a:p>
            <a:pPr algn="l"/>
            <a:r>
              <a:rPr lang="en-US" altLang="ko-KR" sz="2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-</a:t>
            </a:r>
            <a:r>
              <a:rPr lang="ko-KR" altLang="en-US" sz="2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인쇄모양 </a:t>
            </a:r>
            <a:r>
              <a:rPr lang="ko-KR" altLang="en-US" sz="3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  </a:t>
            </a:r>
            <a:r>
              <a:rPr lang="en-US" altLang="ko-KR" sz="2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:</a:t>
            </a:r>
            <a:r>
              <a:rPr lang="ko-KR" altLang="en-US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기본설정</a:t>
            </a:r>
            <a:endParaRPr lang="en-US" altLang="ko-KR" sz="34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r>
              <a:rPr lang="en-US" altLang="ko-KR" sz="2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-</a:t>
            </a:r>
            <a:r>
              <a:rPr lang="ko-KR" altLang="en-US" sz="2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전체화면 읽기 </a:t>
            </a:r>
            <a:r>
              <a:rPr lang="en-US" altLang="ko-KR" sz="2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:</a:t>
            </a:r>
            <a:r>
              <a:rPr lang="ko-KR" altLang="en-US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모니터 크기에 맞게 최대 크기로 보여줌</a:t>
            </a:r>
            <a:endParaRPr lang="en-US" altLang="ko-KR" sz="34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r>
              <a:rPr lang="en-US" altLang="ko-KR" sz="2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-</a:t>
            </a:r>
            <a:r>
              <a:rPr lang="ko-KR" altLang="en-US" sz="2600" b="1" dirty="0" err="1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웹모양</a:t>
            </a:r>
            <a:r>
              <a:rPr lang="ko-KR" altLang="en-US" sz="3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</a:t>
            </a:r>
            <a:r>
              <a:rPr lang="en-US" altLang="ko-KR" sz="3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:</a:t>
            </a:r>
            <a:r>
              <a:rPr lang="en-US" altLang="ko-KR" sz="3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2100" b="1" dirty="0" err="1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웹문서를</a:t>
            </a:r>
            <a:r>
              <a:rPr lang="ko-KR" altLang="en-US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작성하기 위한 보기로 페이지 구분 없이 페이지로 보여줌</a:t>
            </a:r>
            <a:endParaRPr lang="en-US" altLang="ko-KR" sz="34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r>
              <a:rPr lang="en-US" altLang="ko-KR" sz="2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-</a:t>
            </a:r>
            <a:r>
              <a:rPr lang="ko-KR" altLang="en-US" sz="2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개요 </a:t>
            </a:r>
            <a:r>
              <a:rPr lang="ko-KR" altLang="en-US" sz="3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</a:t>
            </a:r>
            <a:r>
              <a:rPr lang="en-US" altLang="ko-KR" sz="3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: </a:t>
            </a:r>
            <a:r>
              <a:rPr lang="ko-KR" altLang="en-US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페이지 구분선 없이 문서의 텍스트를 보여주어 수준별로 요약하여 표시함</a:t>
            </a:r>
            <a:r>
              <a:rPr lang="en-US" altLang="ko-KR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.</a:t>
            </a:r>
            <a:endParaRPr lang="en-US" altLang="ko-KR" sz="34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r>
              <a:rPr lang="en-US" altLang="ko-KR" sz="2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-</a:t>
            </a:r>
            <a:r>
              <a:rPr lang="ko-KR" altLang="en-US" sz="2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기본</a:t>
            </a:r>
            <a:r>
              <a:rPr lang="ko-KR" altLang="en-US" sz="3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</a:t>
            </a:r>
            <a:r>
              <a:rPr lang="en-US" altLang="ko-KR" sz="3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: </a:t>
            </a:r>
            <a:r>
              <a:rPr lang="ko-KR" altLang="en-US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문서의 내용을 간단히 확인하고 주로 텍스트나 표 위주의 작업에 적합한 </a:t>
            </a:r>
            <a:endParaRPr lang="en-US" altLang="ko-KR" sz="19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r>
              <a:rPr lang="en-US" altLang="ko-KR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                 </a:t>
            </a:r>
            <a:r>
              <a:rPr lang="ko-KR" altLang="en-US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표시 형식</a:t>
            </a:r>
            <a:endParaRPr lang="en-US" altLang="ko-KR" sz="19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18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072463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" name="Rectangle 5"/>
          <p:cNvSpPr/>
          <p:nvPr/>
        </p:nvSpPr>
        <p:spPr>
          <a:xfrm>
            <a:off x="3577389" y="0"/>
            <a:ext cx="1989221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문서보기</a:t>
            </a:r>
            <a:endParaRPr lang="en-US" altLang="ko-KR" sz="2800" b="1" dirty="0" smtClean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13" name="그림 12" descr="문서보기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144000" cy="1340133"/>
          </a:xfrm>
          <a:prstGeom prst="rect">
            <a:avLst/>
          </a:prstGeom>
        </p:spPr>
      </p:pic>
      <p:sp>
        <p:nvSpPr>
          <p:cNvPr id="14" name="Rectangle 21"/>
          <p:cNvSpPr/>
          <p:nvPr/>
        </p:nvSpPr>
        <p:spPr>
          <a:xfrm>
            <a:off x="0" y="908720"/>
            <a:ext cx="2051720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144016" y="2276872"/>
            <a:ext cx="4427984" cy="3672408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ko-KR" sz="2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-</a:t>
            </a:r>
            <a:r>
              <a:rPr lang="ko-KR" altLang="en-US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확대</a:t>
            </a:r>
            <a:r>
              <a:rPr lang="en-US" altLang="ko-KR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/</a:t>
            </a:r>
            <a:r>
              <a:rPr lang="ko-KR" altLang="en-US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축소</a:t>
            </a:r>
            <a:r>
              <a:rPr lang="en-US" altLang="ko-KR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:   </a:t>
            </a:r>
            <a:r>
              <a:rPr lang="ko-KR" altLang="en-US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대화상자를 실행하여</a:t>
            </a:r>
            <a:endParaRPr lang="en-US" altLang="ko-KR" sz="18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r>
              <a:rPr lang="ko-KR" altLang="en-US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                배율 설정가능</a:t>
            </a:r>
            <a:endParaRPr lang="en-US" altLang="ko-KR" sz="18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endParaRPr lang="en-US" altLang="ko-KR" sz="20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r>
              <a:rPr lang="en-US" altLang="ko-KR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-100% </a:t>
            </a:r>
            <a:r>
              <a:rPr lang="en-US" altLang="ko-KR" sz="2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:</a:t>
            </a:r>
            <a:r>
              <a:rPr lang="en-US" altLang="ko-KR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100%  </a:t>
            </a:r>
            <a:r>
              <a:rPr lang="ko-KR" altLang="en-US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크기로 변경</a:t>
            </a:r>
            <a:endParaRPr lang="en-US" altLang="ko-KR" sz="18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>
              <a:buFontTx/>
              <a:buChar char="-"/>
            </a:pPr>
            <a:endParaRPr lang="en-US" altLang="ko-KR" sz="18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r>
              <a:rPr lang="en-US" altLang="ko-KR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-</a:t>
            </a:r>
            <a:r>
              <a:rPr lang="ko-KR" altLang="en-US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한 페이지</a:t>
            </a:r>
            <a:r>
              <a:rPr lang="en-US" altLang="ko-KR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:</a:t>
            </a:r>
            <a:r>
              <a:rPr lang="ko-KR" altLang="en-US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한 페이지 크기로  표시함</a:t>
            </a:r>
            <a:endParaRPr lang="en-US" altLang="ko-KR" sz="18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>
              <a:buFontTx/>
              <a:buChar char="-"/>
            </a:pPr>
            <a:endParaRPr lang="en-US" altLang="ko-KR" sz="18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r>
              <a:rPr lang="en-US" altLang="ko-KR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-</a:t>
            </a:r>
            <a:r>
              <a:rPr lang="ko-KR" altLang="en-US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두 페이지</a:t>
            </a:r>
            <a:r>
              <a:rPr lang="en-US" altLang="ko-KR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:</a:t>
            </a:r>
            <a:r>
              <a:rPr lang="ko-KR" altLang="en-US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두 페이지로 동시에  표시함</a:t>
            </a:r>
            <a:endParaRPr lang="en-US" altLang="ko-KR" sz="18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>
              <a:buFontTx/>
              <a:buChar char="-"/>
            </a:pPr>
            <a:endParaRPr lang="en-US" altLang="ko-KR" sz="18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r>
              <a:rPr lang="en-US" altLang="ko-KR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-</a:t>
            </a:r>
            <a:r>
              <a:rPr lang="ko-KR" altLang="en-US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페이지 너비</a:t>
            </a:r>
            <a:r>
              <a:rPr lang="en-US" altLang="ko-KR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:</a:t>
            </a:r>
            <a:r>
              <a:rPr lang="ko-KR" altLang="en-US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페이지 너비가 표시함</a:t>
            </a:r>
            <a:endParaRPr lang="en-US" altLang="ko-KR" sz="18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16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072463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2" name="Rectangle 5"/>
          <p:cNvSpPr/>
          <p:nvPr/>
        </p:nvSpPr>
        <p:spPr>
          <a:xfrm>
            <a:off x="2771800" y="0"/>
            <a:ext cx="3285365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o-KR" altLang="en-US" sz="2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화면확대</a:t>
            </a:r>
            <a:r>
              <a:rPr lang="en-US" altLang="ko-KR" sz="2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/</a:t>
            </a:r>
            <a:r>
              <a:rPr lang="ko-KR" altLang="en-US" sz="2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축소</a:t>
            </a:r>
            <a:r>
              <a:rPr lang="en-US" altLang="ko-KR" sz="2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2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이동</a:t>
            </a:r>
            <a:endParaRPr lang="en-US" altLang="ko-KR" sz="2800" b="1" dirty="0" smtClean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17" name="그림 16" descr="문서보기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9144000" cy="1340133"/>
          </a:xfrm>
          <a:prstGeom prst="rect">
            <a:avLst/>
          </a:prstGeom>
        </p:spPr>
      </p:pic>
      <p:sp>
        <p:nvSpPr>
          <p:cNvPr id="18" name="Rectangle 21"/>
          <p:cNvSpPr/>
          <p:nvPr/>
        </p:nvSpPr>
        <p:spPr>
          <a:xfrm>
            <a:off x="3851920" y="764704"/>
            <a:ext cx="1872208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그림 19" descr="화면확대 축소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858645"/>
            <a:ext cx="4465260" cy="3154680"/>
          </a:xfrm>
          <a:prstGeom prst="rect">
            <a:avLst/>
          </a:prstGeom>
        </p:spPr>
      </p:pic>
      <p:cxnSp>
        <p:nvCxnSpPr>
          <p:cNvPr id="21" name="Straight Arrow Connector 30"/>
          <p:cNvCxnSpPr/>
          <p:nvPr/>
        </p:nvCxnSpPr>
        <p:spPr>
          <a:xfrm>
            <a:off x="4139952" y="1340768"/>
            <a:ext cx="432048" cy="5760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857225" y="2924944"/>
            <a:ext cx="6572295" cy="861246"/>
            <a:chOff x="928662" y="996118"/>
            <a:chExt cx="6572294" cy="861246"/>
          </a:xfrm>
        </p:grpSpPr>
        <p:sp>
          <p:nvSpPr>
            <p:cNvPr id="7" name="Teardrop 6"/>
            <p:cNvSpPr/>
            <p:nvPr/>
          </p:nvSpPr>
          <p:spPr>
            <a:xfrm>
              <a:off x="928662" y="1000108"/>
              <a:ext cx="928694" cy="85725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4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 Single Corner Rectangle 9"/>
            <p:cNvSpPr/>
            <p:nvPr/>
          </p:nvSpPr>
          <p:spPr>
            <a:xfrm>
              <a:off x="1835125" y="996118"/>
              <a:ext cx="5665831" cy="642942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원고지</a:t>
              </a:r>
              <a:r>
                <a:rPr lang="en-US" altLang="ko-KR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만들기</a:t>
              </a:r>
              <a:r>
                <a:rPr lang="en-US" altLang="ko-KR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,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외국어 번역기능</a:t>
              </a:r>
              <a:r>
                <a:rPr lang="en-US" altLang="ko-KR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문서보호</a:t>
              </a:r>
              <a:endParaRPr lang="en-US" altLang="ko-KR" sz="2800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endParaRPr>
            </a:p>
          </p:txBody>
        </p:sp>
      </p:grpSp>
      <p:sp>
        <p:nvSpPr>
          <p:cNvPr id="9" name="Footer Placeholder 26"/>
          <p:cNvSpPr>
            <a:spLocks noGrp="1"/>
          </p:cNvSpPr>
          <p:nvPr>
            <p:ph type="ftr" sz="quarter" idx="4294967295"/>
          </p:nvPr>
        </p:nvSpPr>
        <p:spPr>
          <a:xfrm rot="5400000">
            <a:off x="6990187" y="3246120"/>
            <a:ext cx="3200400" cy="365760"/>
          </a:xfrm>
          <a:prstGeom prst="rect">
            <a:avLst/>
          </a:prstGeom>
        </p:spPr>
        <p:txBody>
          <a:bodyPr anchor="b"/>
          <a:lstStyle/>
          <a:p>
            <a:pPr algn="ctr"/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12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072463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 descr="원고지 설정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734196"/>
            <a:ext cx="4469140" cy="31238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그림 17" descr="원고지 문서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8170" y="620688"/>
            <a:ext cx="7947660" cy="1089660"/>
          </a:xfrm>
          <a:prstGeom prst="rect">
            <a:avLst/>
          </a:prstGeom>
        </p:spPr>
      </p:pic>
      <p:pic>
        <p:nvPicPr>
          <p:cNvPr id="17" name="그림 16" descr="원고지 설정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484785"/>
            <a:ext cx="3672408" cy="288032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275856" y="1"/>
            <a:ext cx="2952328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ko-KR" altLang="en-US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원고지</a:t>
            </a:r>
            <a:r>
              <a:rPr lang="en-US" altLang="ko-KR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만들기</a:t>
            </a:r>
            <a:endParaRPr lang="en-US" altLang="ko-KR" sz="3200" dirty="0" smtClean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29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072463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" name="Rectangle 21"/>
          <p:cNvSpPr/>
          <p:nvPr/>
        </p:nvSpPr>
        <p:spPr>
          <a:xfrm>
            <a:off x="4211960" y="764704"/>
            <a:ext cx="648072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4"/>
          <p:cNvSpPr>
            <a:spLocks noGrp="1"/>
          </p:cNvSpPr>
          <p:nvPr>
            <p:ph type="subTitle" idx="1"/>
          </p:nvPr>
        </p:nvSpPr>
        <p:spPr>
          <a:xfrm>
            <a:off x="0" y="1844972"/>
            <a:ext cx="4932040" cy="5184428"/>
          </a:xfrm>
        </p:spPr>
        <p:txBody>
          <a:bodyPr>
            <a:normAutofit/>
          </a:bodyPr>
          <a:lstStyle/>
          <a:p>
            <a:pPr algn="l"/>
            <a:r>
              <a:rPr lang="en-US" altLang="ko-KR" sz="2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1.</a:t>
            </a:r>
            <a:r>
              <a:rPr lang="ko-KR" altLang="en-US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원고지</a:t>
            </a:r>
            <a:r>
              <a:rPr lang="en-US" altLang="ko-KR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만들기</a:t>
            </a:r>
            <a:endParaRPr lang="en-US" altLang="ko-KR" sz="28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l"/>
            <a:r>
              <a:rPr lang="en-US" altLang="ko-KR" sz="2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-</a:t>
            </a:r>
            <a:r>
              <a:rPr lang="ko-KR" altLang="en-US" sz="1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페이지 레이아웃 </a:t>
            </a:r>
            <a:r>
              <a:rPr lang="en-US" altLang="ko-KR" sz="19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pagelayout</a:t>
            </a:r>
            <a:r>
              <a:rPr lang="en-US" altLang="ko-KR" sz="1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</a:p>
          <a:p>
            <a:pPr algn="l"/>
            <a:r>
              <a:rPr lang="ko-KR" altLang="en-US" sz="1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원고지</a:t>
            </a:r>
            <a:r>
              <a:rPr lang="en-US" altLang="ko-KR" sz="1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1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원고지 설정</a:t>
            </a:r>
            <a:r>
              <a:rPr lang="en-US" altLang="ko-KR" sz="1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1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스타일 </a:t>
            </a:r>
            <a:endParaRPr lang="en-US" altLang="ko-KR" sz="19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l"/>
            <a:r>
              <a:rPr lang="en-US" altLang="ko-KR" sz="1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en-US" altLang="ko-KR" sz="1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(</a:t>
            </a:r>
            <a:r>
              <a:rPr lang="ko-KR" altLang="en-US" sz="1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원고지 문서 아님</a:t>
            </a:r>
            <a:r>
              <a:rPr lang="en-US" altLang="ko-KR" sz="1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눈금원고지</a:t>
            </a:r>
            <a:r>
              <a:rPr lang="en-US" altLang="ko-KR" sz="1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</a:p>
          <a:p>
            <a:pPr algn="l"/>
            <a:r>
              <a:rPr lang="en-US" altLang="ko-KR" sz="1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</a:t>
            </a:r>
            <a:r>
              <a:rPr lang="ko-KR" altLang="en-US" sz="1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밑줄 원고지</a:t>
            </a:r>
            <a:r>
              <a:rPr lang="en-US" altLang="ko-KR" sz="1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윤곽선 원고지</a:t>
            </a:r>
            <a:r>
              <a:rPr lang="en-US" altLang="ko-KR" sz="1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),</a:t>
            </a:r>
          </a:p>
          <a:p>
            <a:pPr algn="l"/>
            <a:r>
              <a:rPr lang="ko-KR" altLang="en-US" sz="1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행 열</a:t>
            </a:r>
            <a:r>
              <a:rPr lang="en-US" altLang="ko-KR" sz="1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(10x20,20x20), </a:t>
            </a:r>
            <a:r>
              <a:rPr lang="ko-KR" altLang="en-US" sz="1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눈금 색 </a:t>
            </a:r>
            <a:endParaRPr lang="en-US" altLang="ko-KR" sz="19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l"/>
            <a:r>
              <a:rPr lang="en-US" altLang="ko-KR" sz="1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</a:t>
            </a:r>
            <a:r>
              <a:rPr lang="ko-KR" altLang="en-US" sz="1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지정</a:t>
            </a:r>
            <a:r>
              <a:rPr lang="en-US" altLang="ko-KR" sz="1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크기</a:t>
            </a:r>
            <a:r>
              <a:rPr lang="en-US" altLang="ko-KR" sz="1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용지방향 등등 </a:t>
            </a:r>
            <a:endParaRPr lang="en-US" altLang="ko-KR" sz="19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l"/>
            <a:r>
              <a:rPr lang="en-US" altLang="ko-KR" sz="1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</a:t>
            </a:r>
            <a:r>
              <a:rPr lang="ko-KR" altLang="en-US" sz="1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설정</a:t>
            </a:r>
            <a:r>
              <a:rPr lang="en-US" altLang="ko-KR" sz="1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1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확인</a:t>
            </a:r>
            <a:endParaRPr lang="en-US" altLang="ko-KR" sz="19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l"/>
            <a:r>
              <a:rPr lang="en-US" altLang="ko-KR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2.</a:t>
            </a:r>
            <a:r>
              <a:rPr lang="ko-KR" altLang="en-US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원고지문서에서 본래 문서로</a:t>
            </a:r>
            <a:endParaRPr lang="en-US" altLang="ko-KR" sz="2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l"/>
            <a:r>
              <a:rPr lang="ko-KR" altLang="en-US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변환</a:t>
            </a:r>
            <a:endParaRPr lang="en-US" altLang="ko-KR" sz="2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l"/>
            <a:r>
              <a:rPr lang="en-US" altLang="ko-KR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en-US" altLang="ko-KR" sz="1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-</a:t>
            </a:r>
            <a:r>
              <a:rPr lang="ko-KR" altLang="en-US" sz="1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페이지 레이아웃 </a:t>
            </a:r>
            <a:r>
              <a:rPr lang="en-US" altLang="ko-KR" sz="18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pagelayout</a:t>
            </a:r>
            <a:r>
              <a:rPr lang="en-US" altLang="ko-KR" sz="1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</a:p>
          <a:p>
            <a:pPr algn="l"/>
            <a:r>
              <a:rPr lang="ko-KR" altLang="en-US" sz="1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원고지</a:t>
            </a:r>
            <a:r>
              <a:rPr lang="en-US" altLang="ko-KR" sz="1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1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원고지 설정</a:t>
            </a:r>
            <a:r>
              <a:rPr lang="en-US" altLang="ko-KR" sz="1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1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스타일 </a:t>
            </a:r>
            <a:endParaRPr lang="en-US" altLang="ko-KR" sz="18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l"/>
            <a:r>
              <a:rPr lang="en-US" altLang="ko-KR" sz="1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원고지 문서 아님 선택</a:t>
            </a:r>
            <a:endParaRPr lang="en-US" altLang="ko-KR" sz="18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l"/>
            <a:endParaRPr lang="en-US" altLang="ko-KR" sz="24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20" name="Rectangle 21"/>
          <p:cNvSpPr/>
          <p:nvPr/>
        </p:nvSpPr>
        <p:spPr>
          <a:xfrm>
            <a:off x="5220072" y="1628800"/>
            <a:ext cx="3384376" cy="1512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 txBox="1">
            <a:spLocks/>
          </p:cNvSpPr>
          <p:nvPr/>
        </p:nvSpPr>
        <p:spPr>
          <a:xfrm>
            <a:off x="755576" y="357142"/>
            <a:ext cx="8715404" cy="650085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ko-KR" altLang="en-US" sz="3200" b="1" dirty="0" smtClean="0">
                <a:latin typeface="Batang" pitchFamily="18" charset="-127"/>
                <a:ea typeface="Batang" pitchFamily="18" charset="-127"/>
              </a:rPr>
              <a:t>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46" name="Subtitle 2"/>
          <p:cNvSpPr txBox="1">
            <a:spLocks/>
          </p:cNvSpPr>
          <p:nvPr/>
        </p:nvSpPr>
        <p:spPr>
          <a:xfrm>
            <a:off x="251520" y="2852936"/>
            <a:ext cx="7092788" cy="1944216"/>
          </a:xfrm>
          <a:prstGeom prst="rect">
            <a:avLst/>
          </a:prstGeom>
          <a:noFill/>
        </p:spPr>
        <p:txBody>
          <a:bodyPr vert="horz">
            <a:normAutofit fontScale="25000" lnSpcReduction="20000"/>
          </a:bodyPr>
          <a:lstStyle/>
          <a:p>
            <a:pPr marL="1371600" indent="-1371600"/>
            <a:r>
              <a:rPr lang="en-US" altLang="ko-KR" sz="9600" b="1" dirty="0" smtClean="0">
                <a:latin typeface="Batang" pitchFamily="18" charset="-127"/>
                <a:ea typeface="Batang" pitchFamily="18" charset="-127"/>
              </a:rPr>
              <a:t>1.</a:t>
            </a:r>
            <a:r>
              <a:rPr lang="ko-KR" altLang="en-US" sz="9600" b="1" dirty="0" smtClean="0">
                <a:latin typeface="Batang" pitchFamily="18" charset="-127"/>
                <a:ea typeface="Batang" pitchFamily="18" charset="-127"/>
              </a:rPr>
              <a:t>외국어 번역기능</a:t>
            </a:r>
            <a:r>
              <a:rPr lang="ko-KR" altLang="en-US" sz="9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9600" b="1" dirty="0" smtClean="0">
                <a:latin typeface="바탕" pitchFamily="18" charset="-127"/>
                <a:ea typeface="바탕" pitchFamily="18" charset="-127"/>
              </a:rPr>
              <a:t>:</a:t>
            </a:r>
          </a:p>
          <a:p>
            <a:pPr marL="1371600" indent="-1371600"/>
            <a:r>
              <a:rPr lang="ko-KR" altLang="en-US" sz="8000" b="1" dirty="0" smtClean="0">
                <a:latin typeface="바탕" pitchFamily="18" charset="-127"/>
                <a:ea typeface="바탕" pitchFamily="18" charset="-127"/>
              </a:rPr>
              <a:t>  </a:t>
            </a:r>
            <a:r>
              <a:rPr lang="en-US" altLang="ko-KR" sz="7200" b="1" dirty="0" smtClean="0">
                <a:latin typeface="바탕" pitchFamily="18" charset="-127"/>
                <a:ea typeface="바탕" pitchFamily="18" charset="-127"/>
              </a:rPr>
              <a:t>- </a:t>
            </a:r>
            <a:r>
              <a:rPr lang="ko-KR" altLang="en-US" sz="7200" b="1" dirty="0" smtClean="0">
                <a:latin typeface="바탕" pitchFamily="18" charset="-127"/>
                <a:ea typeface="바탕" pitchFamily="18" charset="-127"/>
              </a:rPr>
              <a:t>검토 </a:t>
            </a:r>
            <a:r>
              <a:rPr lang="en-US" altLang="ko-KR" sz="7200" b="1" dirty="0" smtClean="0">
                <a:latin typeface="바탕" pitchFamily="18" charset="-127"/>
                <a:ea typeface="바탕" pitchFamily="18" charset="-127"/>
              </a:rPr>
              <a:t>Review</a:t>
            </a:r>
            <a:r>
              <a:rPr lang="en-US" altLang="ko-KR" sz="6400" b="1" dirty="0" smtClean="0">
                <a:latin typeface="바탕" pitchFamily="18" charset="-127"/>
                <a:ea typeface="바탕" pitchFamily="18" charset="-127"/>
              </a:rPr>
              <a:t>&gt;</a:t>
            </a:r>
            <a:r>
              <a:rPr lang="en-US" altLang="ko-KR" sz="72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7200" b="1" dirty="0" smtClean="0">
                <a:latin typeface="바탕" pitchFamily="18" charset="-127"/>
                <a:ea typeface="바탕" pitchFamily="18" charset="-127"/>
              </a:rPr>
              <a:t>언어교정</a:t>
            </a:r>
            <a:r>
              <a:rPr lang="en-US" altLang="ko-KR" sz="7200" b="1" dirty="0" smtClean="0">
                <a:latin typeface="바탕" pitchFamily="18" charset="-127"/>
                <a:ea typeface="바탕" pitchFamily="18" charset="-127"/>
              </a:rPr>
              <a:t>Proofing&gt;</a:t>
            </a:r>
            <a:r>
              <a:rPr lang="ko-KR" altLang="en-US" sz="7200" b="1" dirty="0" smtClean="0">
                <a:latin typeface="바탕" pitchFamily="18" charset="-127"/>
                <a:ea typeface="바탕" pitchFamily="18" charset="-127"/>
              </a:rPr>
              <a:t>번역 </a:t>
            </a:r>
            <a:r>
              <a:rPr lang="en-US" altLang="ko-KR" sz="7200" b="1" dirty="0" smtClean="0">
                <a:latin typeface="바탕" pitchFamily="18" charset="-127"/>
                <a:ea typeface="바탕" pitchFamily="18" charset="-127"/>
              </a:rPr>
              <a:t>Translate&gt;</a:t>
            </a:r>
            <a:r>
              <a:rPr lang="ko-KR" altLang="en-US" sz="7200" b="1" dirty="0" smtClean="0">
                <a:latin typeface="바탕" pitchFamily="18" charset="-127"/>
                <a:ea typeface="바탕" pitchFamily="18" charset="-127"/>
              </a:rPr>
              <a:t>우측 </a:t>
            </a:r>
            <a:endParaRPr lang="en-US" altLang="ko-KR" sz="7200" b="1" dirty="0" smtClean="0">
              <a:latin typeface="바탕" pitchFamily="18" charset="-127"/>
              <a:ea typeface="바탕" pitchFamily="18" charset="-127"/>
            </a:endParaRPr>
          </a:p>
          <a:p>
            <a:pPr marL="1371600" indent="-1371600"/>
            <a:r>
              <a:rPr lang="en-US" altLang="ko-KR" sz="7200" b="1" dirty="0" smtClean="0">
                <a:latin typeface="바탕" pitchFamily="18" charset="-127"/>
                <a:ea typeface="바탕" pitchFamily="18" charset="-127"/>
              </a:rPr>
              <a:t>      </a:t>
            </a:r>
            <a:r>
              <a:rPr lang="ko-KR" altLang="en-US" sz="7200" b="1" dirty="0" smtClean="0">
                <a:latin typeface="바탕" pitchFamily="18" charset="-127"/>
                <a:ea typeface="바탕" pitchFamily="18" charset="-127"/>
              </a:rPr>
              <a:t>리서치</a:t>
            </a:r>
            <a:r>
              <a:rPr lang="en-US" altLang="ko-KR" sz="7200" b="1" dirty="0" smtClean="0">
                <a:latin typeface="바탕" pitchFamily="18" charset="-127"/>
                <a:ea typeface="바탕" pitchFamily="18" charset="-127"/>
              </a:rPr>
              <a:t>Research&gt;1Translation </a:t>
            </a:r>
            <a:r>
              <a:rPr lang="ko-KR" altLang="en-US" sz="7200" b="1" dirty="0" smtClean="0">
                <a:latin typeface="바탕" pitchFamily="18" charset="-127"/>
                <a:ea typeface="바탕" pitchFamily="18" charset="-127"/>
              </a:rPr>
              <a:t>클릭</a:t>
            </a:r>
            <a:r>
              <a:rPr lang="en-US" altLang="ko-KR" sz="7200" b="1" dirty="0" smtClean="0"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sz="7200" b="1" dirty="0" smtClean="0">
                <a:latin typeface="바탕" pitchFamily="18" charset="-127"/>
                <a:ea typeface="바탕" pitchFamily="18" charset="-127"/>
              </a:rPr>
              <a:t>번역할 </a:t>
            </a:r>
            <a:r>
              <a:rPr lang="ko-KR" altLang="en-US" sz="7200" b="1" dirty="0" smtClean="0">
                <a:latin typeface="바탕" pitchFamily="18" charset="-127"/>
                <a:ea typeface="바탕" pitchFamily="18" charset="-127"/>
              </a:rPr>
              <a:t>언어선택</a:t>
            </a:r>
            <a:endParaRPr lang="en-US" altLang="ko-KR" sz="7200" b="1" dirty="0" smtClean="0">
              <a:latin typeface="바탕" pitchFamily="18" charset="-127"/>
              <a:ea typeface="바탕" pitchFamily="18" charset="-127"/>
            </a:endParaRPr>
          </a:p>
          <a:p>
            <a:pPr marL="1371600" indent="-1371600"/>
            <a:r>
              <a:rPr lang="en-US" altLang="ko-KR" sz="7200" b="1" dirty="0" smtClean="0">
                <a:latin typeface="바탕" pitchFamily="18" charset="-127"/>
                <a:ea typeface="바탕" pitchFamily="18" charset="-127"/>
              </a:rPr>
              <a:t>      2</a:t>
            </a:r>
            <a:r>
              <a:rPr lang="ko-KR" altLang="en-US" sz="7200" b="1" dirty="0" smtClean="0">
                <a:latin typeface="바탕" pitchFamily="18" charset="-127"/>
                <a:ea typeface="바탕" pitchFamily="18" charset="-127"/>
              </a:rPr>
              <a:t>번 </a:t>
            </a:r>
            <a:r>
              <a:rPr lang="en-US" altLang="ko-KR" sz="7200" b="1" dirty="0" smtClean="0">
                <a:latin typeface="바탕" pitchFamily="18" charset="-127"/>
                <a:ea typeface="바탕" pitchFamily="18" charset="-127"/>
              </a:rPr>
              <a:t>from</a:t>
            </a:r>
            <a:r>
              <a:rPr lang="ko-KR" altLang="en-US" sz="7200" b="1" dirty="0" smtClean="0">
                <a:latin typeface="바탕" pitchFamily="18" charset="-127"/>
                <a:ea typeface="바탕" pitchFamily="18" charset="-127"/>
              </a:rPr>
              <a:t> 언어에서 </a:t>
            </a:r>
            <a:r>
              <a:rPr lang="en-US" altLang="ko-KR" sz="7200" b="1" dirty="0" smtClean="0">
                <a:latin typeface="바탕" pitchFamily="18" charset="-127"/>
                <a:ea typeface="바탕" pitchFamily="18" charset="-127"/>
              </a:rPr>
              <a:t>to</a:t>
            </a:r>
            <a:r>
              <a:rPr lang="ko-KR" altLang="en-US" sz="7200" b="1" dirty="0" smtClean="0">
                <a:latin typeface="바탕" pitchFamily="18" charset="-127"/>
                <a:ea typeface="바탕" pitchFamily="18" charset="-127"/>
              </a:rPr>
              <a:t> 언어로 확인</a:t>
            </a:r>
            <a:r>
              <a:rPr lang="en-US" altLang="ko-KR" sz="7200" b="1" dirty="0" smtClean="0">
                <a:latin typeface="바탕" pitchFamily="18" charset="-127"/>
                <a:ea typeface="바탕" pitchFamily="18" charset="-127"/>
              </a:rPr>
              <a:t>&gt; 3</a:t>
            </a:r>
            <a:r>
              <a:rPr lang="ko-KR" altLang="en-US" sz="7200" b="1" dirty="0" smtClean="0">
                <a:latin typeface="바탕" pitchFamily="18" charset="-127"/>
                <a:ea typeface="바탕" pitchFamily="18" charset="-127"/>
              </a:rPr>
              <a:t>번에서 해당 단어 </a:t>
            </a:r>
            <a:r>
              <a:rPr lang="ko-KR" altLang="en-US" sz="7200" b="1" dirty="0" smtClean="0">
                <a:latin typeface="바탕" pitchFamily="18" charset="-127"/>
                <a:ea typeface="바탕" pitchFamily="18" charset="-127"/>
              </a:rPr>
              <a:t>찾아</a:t>
            </a:r>
            <a:endParaRPr lang="en-US" altLang="ko-KR" sz="7200" b="1" dirty="0" smtClean="0">
              <a:latin typeface="바탕" pitchFamily="18" charset="-127"/>
              <a:ea typeface="바탕" pitchFamily="18" charset="-127"/>
            </a:endParaRPr>
          </a:p>
          <a:p>
            <a:pPr marL="1371600" indent="-1371600"/>
            <a:r>
              <a:rPr lang="en-US" altLang="ko-KR" sz="7200" b="1" dirty="0" smtClean="0">
                <a:latin typeface="바탕" pitchFamily="18" charset="-127"/>
                <a:ea typeface="바탕" pitchFamily="18" charset="-127"/>
              </a:rPr>
              <a:t>    </a:t>
            </a:r>
            <a:r>
              <a:rPr lang="ko-KR" altLang="en-US" sz="7200" b="1" dirty="0" smtClean="0">
                <a:latin typeface="바탕" pitchFamily="18" charset="-127"/>
                <a:ea typeface="바탕" pitchFamily="18" charset="-127"/>
              </a:rPr>
              <a:t> 복사해서  </a:t>
            </a:r>
            <a:r>
              <a:rPr lang="ko-KR" altLang="en-US" sz="7200" b="1" dirty="0" err="1" smtClean="0">
                <a:latin typeface="바탕" pitchFamily="18" charset="-127"/>
                <a:ea typeface="바탕" pitchFamily="18" charset="-127"/>
              </a:rPr>
              <a:t>붙여넣기</a:t>
            </a:r>
            <a:endParaRPr lang="en-US" altLang="ko-KR" sz="7200" b="1" dirty="0" smtClean="0">
              <a:latin typeface="바탕" pitchFamily="18" charset="-127"/>
              <a:ea typeface="바탕" pitchFamily="18" charset="-127"/>
            </a:endParaRPr>
          </a:p>
          <a:p>
            <a:pPr marL="1371600" indent="-1371600"/>
            <a:endParaRPr lang="en-US" altLang="ko-KR" sz="8000" b="1" dirty="0" smtClean="0">
              <a:latin typeface="바탕" pitchFamily="18" charset="-127"/>
              <a:ea typeface="바탕" pitchFamily="18" charset="-127"/>
            </a:endParaRPr>
          </a:p>
          <a:p>
            <a:pPr marL="1371600" indent="-1371600">
              <a:buAutoNum type="arabicPeriod"/>
            </a:pPr>
            <a:endParaRPr lang="en-US" altLang="ko-KR" sz="9600" b="1" dirty="0" smtClean="0">
              <a:latin typeface="바탕" pitchFamily="18" charset="-127"/>
              <a:ea typeface="바탕" pitchFamily="18" charset="-127"/>
            </a:endParaRPr>
          </a:p>
          <a:p>
            <a:pPr marL="1371600" indent="-1371600"/>
            <a:r>
              <a:rPr lang="en-US" altLang="ko-KR" sz="9600" b="1" dirty="0" smtClean="0">
                <a:latin typeface="바탕" pitchFamily="18" charset="-127"/>
                <a:ea typeface="바탕" pitchFamily="18" charset="-127"/>
              </a:rPr>
              <a:t>  </a:t>
            </a:r>
            <a:r>
              <a:rPr lang="en-US" altLang="ko-KR" sz="4800" b="1" dirty="0" smtClean="0">
                <a:latin typeface="Batang" pitchFamily="18" charset="-127"/>
                <a:ea typeface="Batang" pitchFamily="18" charset="-127"/>
              </a:rPr>
              <a:t>   </a:t>
            </a:r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2100" b="1" dirty="0" smtClean="0">
                <a:latin typeface="Batang" pitchFamily="18" charset="-127"/>
                <a:ea typeface="Batang" pitchFamily="18" charset="-127"/>
              </a:rPr>
              <a:t> </a:t>
            </a:r>
          </a:p>
        </p:txBody>
      </p:sp>
      <p:sp>
        <p:nvSpPr>
          <p:cNvPr id="18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072463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691680" y="1"/>
            <a:ext cx="5760640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ko-KR" altLang="en-US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외국어 번역기능</a:t>
            </a:r>
            <a:r>
              <a:rPr lang="en-US" altLang="ko-KR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문서보호</a:t>
            </a:r>
            <a:endParaRPr lang="en-US" altLang="ko-KR" sz="3200" dirty="0" smtClean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9" name="그림 8" descr="trans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6768752" cy="1095375"/>
          </a:xfrm>
          <a:prstGeom prst="rect">
            <a:avLst/>
          </a:prstGeom>
        </p:spPr>
      </p:pic>
      <p:pic>
        <p:nvPicPr>
          <p:cNvPr id="10" name="그림 9" descr="외국어 기능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628800"/>
            <a:ext cx="6768752" cy="1165860"/>
          </a:xfrm>
          <a:prstGeom prst="rect">
            <a:avLst/>
          </a:prstGeom>
        </p:spPr>
      </p:pic>
      <p:pic>
        <p:nvPicPr>
          <p:cNvPr id="11" name="그림 10" descr="translat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48525" y="1196752"/>
            <a:ext cx="1895475" cy="4819650"/>
          </a:xfrm>
          <a:prstGeom prst="rect">
            <a:avLst/>
          </a:prstGeom>
        </p:spPr>
      </p:pic>
      <p:sp>
        <p:nvSpPr>
          <p:cNvPr id="12" name="Rectangle 21"/>
          <p:cNvSpPr/>
          <p:nvPr/>
        </p:nvSpPr>
        <p:spPr>
          <a:xfrm>
            <a:off x="7236296" y="1772816"/>
            <a:ext cx="190770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21"/>
          <p:cNvSpPr/>
          <p:nvPr/>
        </p:nvSpPr>
        <p:spPr>
          <a:xfrm>
            <a:off x="7236296" y="2564904"/>
            <a:ext cx="1907704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21"/>
          <p:cNvSpPr/>
          <p:nvPr/>
        </p:nvSpPr>
        <p:spPr>
          <a:xfrm>
            <a:off x="7884368" y="5229200"/>
            <a:ext cx="125963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251520" y="4913784"/>
            <a:ext cx="7092788" cy="1944216"/>
          </a:xfrm>
          <a:prstGeom prst="rect">
            <a:avLst/>
          </a:prstGeom>
          <a:noFill/>
        </p:spPr>
        <p:txBody>
          <a:bodyPr vert="horz">
            <a:normAutofit fontScale="25000" lnSpcReduction="20000"/>
          </a:bodyPr>
          <a:lstStyle/>
          <a:p>
            <a:pPr marL="1371600" indent="-1371600"/>
            <a:r>
              <a:rPr lang="en-US" altLang="ko-KR" sz="9600" b="1" dirty="0" smtClean="0">
                <a:latin typeface="Batang" pitchFamily="18" charset="-127"/>
                <a:ea typeface="Batang" pitchFamily="18" charset="-127"/>
              </a:rPr>
              <a:t>2.</a:t>
            </a:r>
            <a:r>
              <a:rPr lang="ko-KR" altLang="en-US" sz="9600" b="1" dirty="0" smtClean="0">
                <a:latin typeface="Batang" pitchFamily="18" charset="-127"/>
                <a:ea typeface="Batang" pitchFamily="18" charset="-127"/>
              </a:rPr>
              <a:t>번역 </a:t>
            </a:r>
            <a:r>
              <a:rPr lang="ko-KR" altLang="en-US" sz="9600" b="1" dirty="0" err="1" smtClean="0">
                <a:latin typeface="Batang" pitchFamily="18" charset="-127"/>
                <a:ea typeface="Batang" pitchFamily="18" charset="-127"/>
              </a:rPr>
              <a:t>스크린팁</a:t>
            </a:r>
            <a:r>
              <a:rPr lang="ko-KR" altLang="en-US" sz="9600" b="1" dirty="0" smtClean="0">
                <a:latin typeface="Batang" pitchFamily="18" charset="-127"/>
                <a:ea typeface="Batang" pitchFamily="18" charset="-127"/>
              </a:rPr>
              <a:t> 사용법</a:t>
            </a:r>
            <a:r>
              <a:rPr lang="ko-KR" altLang="en-US" sz="9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9600" b="1" dirty="0" smtClean="0">
                <a:latin typeface="바탕" pitchFamily="18" charset="-127"/>
                <a:ea typeface="바탕" pitchFamily="18" charset="-127"/>
              </a:rPr>
              <a:t>:</a:t>
            </a:r>
          </a:p>
          <a:p>
            <a:pPr marL="1371600" indent="-1371600"/>
            <a:r>
              <a:rPr lang="ko-KR" altLang="en-US" sz="8000" b="1" dirty="0" smtClean="0">
                <a:latin typeface="바탕" pitchFamily="18" charset="-127"/>
                <a:ea typeface="바탕" pitchFamily="18" charset="-127"/>
              </a:rPr>
              <a:t>  </a:t>
            </a:r>
            <a:r>
              <a:rPr lang="en-US" altLang="ko-KR" sz="7200" b="1" dirty="0" smtClean="0">
                <a:latin typeface="바탕" pitchFamily="18" charset="-127"/>
                <a:ea typeface="바탕" pitchFamily="18" charset="-127"/>
              </a:rPr>
              <a:t>- </a:t>
            </a:r>
            <a:r>
              <a:rPr lang="ko-KR" altLang="en-US" sz="7200" b="1" dirty="0" smtClean="0">
                <a:latin typeface="바탕" pitchFamily="18" charset="-127"/>
                <a:ea typeface="바탕" pitchFamily="18" charset="-127"/>
              </a:rPr>
              <a:t>검토 </a:t>
            </a:r>
            <a:r>
              <a:rPr lang="en-US" altLang="ko-KR" sz="7200" b="1" dirty="0" smtClean="0">
                <a:latin typeface="바탕" pitchFamily="18" charset="-127"/>
                <a:ea typeface="바탕" pitchFamily="18" charset="-127"/>
              </a:rPr>
              <a:t>Review</a:t>
            </a:r>
            <a:r>
              <a:rPr lang="en-US" altLang="ko-KR" sz="6400" b="1" dirty="0" smtClean="0">
                <a:latin typeface="바탕" pitchFamily="18" charset="-127"/>
                <a:ea typeface="바탕" pitchFamily="18" charset="-127"/>
              </a:rPr>
              <a:t>&gt;</a:t>
            </a:r>
            <a:r>
              <a:rPr lang="en-US" altLang="ko-KR" sz="72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7200" b="1" dirty="0" smtClean="0">
                <a:latin typeface="바탕" pitchFamily="18" charset="-127"/>
                <a:ea typeface="바탕" pitchFamily="18" charset="-127"/>
              </a:rPr>
              <a:t>언어교정</a:t>
            </a:r>
            <a:r>
              <a:rPr lang="en-US" altLang="ko-KR" sz="7200" b="1" dirty="0" smtClean="0">
                <a:latin typeface="바탕" pitchFamily="18" charset="-127"/>
                <a:ea typeface="바탕" pitchFamily="18" charset="-127"/>
              </a:rPr>
              <a:t>Proofing&gt;</a:t>
            </a:r>
            <a:r>
              <a:rPr lang="ko-KR" altLang="en-US" sz="7200" b="1" dirty="0" smtClean="0">
                <a:latin typeface="바탕" pitchFamily="18" charset="-127"/>
                <a:ea typeface="바탕" pitchFamily="18" charset="-127"/>
              </a:rPr>
              <a:t>번역 </a:t>
            </a:r>
            <a:r>
              <a:rPr lang="ko-KR" altLang="en-US" sz="7200" b="1" dirty="0" err="1" smtClean="0">
                <a:latin typeface="바탕" pitchFamily="18" charset="-127"/>
                <a:ea typeface="바탕" pitchFamily="18" charset="-127"/>
              </a:rPr>
              <a:t>스크립</a:t>
            </a:r>
            <a:r>
              <a:rPr lang="ko-KR" altLang="en-US" sz="7200" b="1" dirty="0" smtClean="0">
                <a:latin typeface="바탕" pitchFamily="18" charset="-127"/>
                <a:ea typeface="바탕" pitchFamily="18" charset="-127"/>
              </a:rPr>
              <a:t> 팁 </a:t>
            </a:r>
            <a:endParaRPr lang="en-US" altLang="ko-KR" sz="7200" b="1" dirty="0" smtClean="0">
              <a:latin typeface="바탕" pitchFamily="18" charset="-127"/>
              <a:ea typeface="바탕" pitchFamily="18" charset="-127"/>
            </a:endParaRPr>
          </a:p>
          <a:p>
            <a:pPr marL="1371600" indent="-1371600"/>
            <a:r>
              <a:rPr lang="en-US" altLang="ko-KR" sz="7200" b="1" dirty="0" smtClean="0">
                <a:latin typeface="바탕" pitchFamily="18" charset="-127"/>
                <a:ea typeface="바탕" pitchFamily="18" charset="-127"/>
              </a:rPr>
              <a:t>     Translation </a:t>
            </a:r>
            <a:r>
              <a:rPr lang="en-US" altLang="ko-KR" sz="7200" b="1" dirty="0" err="1" smtClean="0">
                <a:latin typeface="바탕" pitchFamily="18" charset="-127"/>
                <a:ea typeface="바탕" pitchFamily="18" charset="-127"/>
              </a:rPr>
              <a:t>screentip</a:t>
            </a:r>
            <a:r>
              <a:rPr lang="en-US" altLang="ko-KR" sz="7200" b="1" dirty="0" smtClean="0">
                <a:latin typeface="바탕" pitchFamily="18" charset="-127"/>
                <a:ea typeface="바탕" pitchFamily="18" charset="-127"/>
              </a:rPr>
              <a:t>  </a:t>
            </a:r>
            <a:r>
              <a:rPr lang="ko-KR" altLang="en-US" sz="7200" b="1" dirty="0" smtClean="0">
                <a:latin typeface="바탕" pitchFamily="18" charset="-127"/>
                <a:ea typeface="바탕" pitchFamily="18" charset="-127"/>
              </a:rPr>
              <a:t>클릭</a:t>
            </a:r>
            <a:r>
              <a:rPr lang="en-US" altLang="ko-KR" sz="7200" b="1" dirty="0" smtClean="0">
                <a:latin typeface="바탕" pitchFamily="18" charset="-127"/>
                <a:ea typeface="바탕" pitchFamily="18" charset="-127"/>
              </a:rPr>
              <a:t> &gt;</a:t>
            </a:r>
            <a:r>
              <a:rPr lang="ko-KR" altLang="en-US" sz="7200" b="1" dirty="0" err="1" smtClean="0">
                <a:latin typeface="바탕" pitchFamily="18" charset="-127"/>
                <a:ea typeface="바탕" pitchFamily="18" charset="-127"/>
              </a:rPr>
              <a:t>번역스크린팁해제</a:t>
            </a:r>
            <a:endParaRPr lang="en-US" altLang="ko-KR" sz="7200" b="1" dirty="0" smtClean="0">
              <a:latin typeface="바탕" pitchFamily="18" charset="-127"/>
              <a:ea typeface="바탕" pitchFamily="18" charset="-127"/>
            </a:endParaRPr>
          </a:p>
          <a:p>
            <a:pPr marL="1371600" indent="-1371600"/>
            <a:r>
              <a:rPr lang="en-US" altLang="ko-KR" sz="72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7200" b="1" dirty="0" smtClean="0">
                <a:latin typeface="바탕" pitchFamily="18" charset="-127"/>
                <a:ea typeface="바탕" pitchFamily="18" charset="-127"/>
              </a:rPr>
              <a:t>   </a:t>
            </a:r>
            <a:r>
              <a:rPr lang="ko-KR" altLang="en-US" sz="7200" b="1" dirty="0" smtClean="0">
                <a:latin typeface="바탕" pitchFamily="18" charset="-127"/>
                <a:ea typeface="바탕" pitchFamily="18" charset="-127"/>
              </a:rPr>
              <a:t>체크를 풀고 번역하려는 언어 예 영어 체크</a:t>
            </a:r>
            <a:r>
              <a:rPr lang="en-US" altLang="ko-KR" sz="7200" b="1" dirty="0" smtClean="0">
                <a:latin typeface="바탕" pitchFamily="18" charset="-127"/>
                <a:ea typeface="바탕" pitchFamily="18" charset="-127"/>
              </a:rPr>
              <a:t>&gt;</a:t>
            </a:r>
          </a:p>
          <a:p>
            <a:pPr marL="1371600" indent="-1371600"/>
            <a:r>
              <a:rPr lang="en-US" altLang="ko-KR" sz="72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7200" b="1" dirty="0" smtClean="0">
                <a:latin typeface="바탕" pitchFamily="18" charset="-127"/>
                <a:ea typeface="바탕" pitchFamily="18" charset="-127"/>
              </a:rPr>
              <a:t>    </a:t>
            </a:r>
            <a:r>
              <a:rPr lang="ko-KR" altLang="en-US" sz="7200" b="1" dirty="0" smtClean="0">
                <a:latin typeface="바탕" pitchFamily="18" charset="-127"/>
                <a:ea typeface="바탕" pitchFamily="18" charset="-127"/>
              </a:rPr>
              <a:t>워드 문장에서 </a:t>
            </a:r>
            <a:r>
              <a:rPr lang="ko-KR" altLang="en-US" sz="7200" b="1" dirty="0" err="1" smtClean="0">
                <a:latin typeface="바탕" pitchFamily="18" charset="-127"/>
                <a:ea typeface="바탕" pitchFamily="18" charset="-127"/>
              </a:rPr>
              <a:t>한단어</a:t>
            </a:r>
            <a:r>
              <a:rPr lang="ko-KR" altLang="en-US" sz="7200" b="1" dirty="0" smtClean="0">
                <a:latin typeface="바탕" pitchFamily="18" charset="-127"/>
                <a:ea typeface="바탕" pitchFamily="18" charset="-127"/>
              </a:rPr>
              <a:t> 위에 커서 포인트를 위치</a:t>
            </a:r>
            <a:r>
              <a:rPr lang="en-US" altLang="ko-KR" sz="7200" b="1" dirty="0" smtClean="0">
                <a:latin typeface="바탕" pitchFamily="18" charset="-127"/>
                <a:ea typeface="바탕" pitchFamily="18" charset="-127"/>
              </a:rPr>
              <a:t>&gt;</a:t>
            </a:r>
          </a:p>
          <a:p>
            <a:pPr marL="1371600" indent="-1371600"/>
            <a:r>
              <a:rPr lang="en-US" altLang="ko-KR" sz="72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7200" b="1" dirty="0" smtClean="0">
                <a:latin typeface="바탕" pitchFamily="18" charset="-127"/>
                <a:ea typeface="바탕" pitchFamily="18" charset="-127"/>
              </a:rPr>
              <a:t>    </a:t>
            </a:r>
            <a:r>
              <a:rPr lang="ko-KR" altLang="en-US" sz="7200" b="1" dirty="0" err="1" smtClean="0">
                <a:latin typeface="바탕" pitchFamily="18" charset="-127"/>
                <a:ea typeface="바탕" pitchFamily="18" charset="-127"/>
              </a:rPr>
              <a:t>단어위에</a:t>
            </a:r>
            <a:r>
              <a:rPr lang="ko-KR" altLang="en-US" sz="7200" b="1" dirty="0" smtClean="0">
                <a:latin typeface="바탕" pitchFamily="18" charset="-127"/>
                <a:ea typeface="바탕" pitchFamily="18" charset="-127"/>
              </a:rPr>
              <a:t> 스크린 팁으로 영어 단어 등장함</a:t>
            </a:r>
            <a:r>
              <a:rPr lang="en-US" altLang="ko-KR" sz="7200" b="1" dirty="0" smtClean="0">
                <a:latin typeface="바탕" pitchFamily="18" charset="-127"/>
                <a:ea typeface="바탕" pitchFamily="18" charset="-127"/>
              </a:rPr>
              <a:t>.</a:t>
            </a:r>
            <a:endParaRPr lang="en-US" altLang="ko-KR" sz="7200" b="1" dirty="0" smtClean="0">
              <a:latin typeface="바탕" pitchFamily="18" charset="-127"/>
              <a:ea typeface="바탕" pitchFamily="18" charset="-127"/>
            </a:endParaRPr>
          </a:p>
          <a:p>
            <a:pPr marL="1371600" indent="-1371600"/>
            <a:r>
              <a:rPr lang="ko-KR" altLang="en-US" sz="7200" b="1" dirty="0" smtClean="0">
                <a:latin typeface="바탕" pitchFamily="18" charset="-127"/>
                <a:ea typeface="바탕" pitchFamily="18" charset="-127"/>
              </a:rPr>
              <a:t> </a:t>
            </a:r>
            <a:endParaRPr lang="en-US" altLang="ko-KR" sz="7200" b="1" dirty="0" smtClean="0">
              <a:latin typeface="바탕" pitchFamily="18" charset="-127"/>
              <a:ea typeface="바탕" pitchFamily="18" charset="-127"/>
            </a:endParaRPr>
          </a:p>
          <a:p>
            <a:pPr marL="1371600" indent="-1371600"/>
            <a:r>
              <a:rPr lang="en-US" altLang="ko-KR" sz="7200" b="1" dirty="0" smtClean="0">
                <a:latin typeface="바탕" pitchFamily="18" charset="-127"/>
                <a:ea typeface="바탕" pitchFamily="18" charset="-127"/>
              </a:rPr>
              <a:t>     </a:t>
            </a:r>
            <a:endParaRPr lang="en-US" altLang="ko-KR" sz="9600" b="1" dirty="0" smtClean="0">
              <a:latin typeface="바탕" pitchFamily="18" charset="-127"/>
              <a:ea typeface="바탕" pitchFamily="18" charset="-127"/>
            </a:endParaRPr>
          </a:p>
          <a:p>
            <a:pPr marL="1371600" indent="-1371600"/>
            <a:r>
              <a:rPr lang="en-US" altLang="ko-KR" sz="9600" b="1" dirty="0" smtClean="0">
                <a:latin typeface="바탕" pitchFamily="18" charset="-127"/>
                <a:ea typeface="바탕" pitchFamily="18" charset="-127"/>
              </a:rPr>
              <a:t>  </a:t>
            </a:r>
            <a:r>
              <a:rPr lang="en-US" altLang="ko-KR" sz="4800" b="1" dirty="0" smtClean="0">
                <a:latin typeface="Batang" pitchFamily="18" charset="-127"/>
                <a:ea typeface="Batang" pitchFamily="18" charset="-127"/>
              </a:rPr>
              <a:t>   </a:t>
            </a:r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2100" b="1" dirty="0" smtClean="0">
                <a:latin typeface="Batang" pitchFamily="18" charset="-127"/>
                <a:ea typeface="Batang" pitchFamily="18" charset="-127"/>
              </a:rPr>
              <a:t> </a:t>
            </a:r>
          </a:p>
        </p:txBody>
      </p:sp>
      <p:pic>
        <p:nvPicPr>
          <p:cNvPr id="17" name="그림 16" descr="번역 스크린팁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5229200"/>
            <a:ext cx="1470660" cy="845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그림 39" descr="문서보호적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5013325"/>
            <a:ext cx="2826307" cy="1682884"/>
          </a:xfrm>
          <a:prstGeom prst="rect">
            <a:avLst/>
          </a:prstGeom>
        </p:spPr>
      </p:pic>
      <p:pic>
        <p:nvPicPr>
          <p:cNvPr id="37" name="그림 36" descr="서식 및 편집제한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420888"/>
            <a:ext cx="2065020" cy="3384376"/>
          </a:xfrm>
          <a:prstGeom prst="rect">
            <a:avLst/>
          </a:prstGeom>
        </p:spPr>
      </p:pic>
      <p:pic>
        <p:nvPicPr>
          <p:cNvPr id="25" name="그림 24" descr="문서보호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12776"/>
            <a:ext cx="6948264" cy="1008529"/>
          </a:xfrm>
          <a:prstGeom prst="rect">
            <a:avLst/>
          </a:prstGeom>
        </p:spPr>
      </p:pic>
      <p:sp>
        <p:nvSpPr>
          <p:cNvPr id="249" name="Rectangle 248"/>
          <p:cNvSpPr/>
          <p:nvPr/>
        </p:nvSpPr>
        <p:spPr>
          <a:xfrm>
            <a:off x="0" y="5157192"/>
            <a:ext cx="2411760" cy="1564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707904" y="1"/>
            <a:ext cx="1800200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ko-KR" altLang="en-US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문서보호</a:t>
            </a:r>
            <a:endParaRPr lang="en-US" altLang="ko-KR" sz="3200" dirty="0" smtClean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19" name="그림 18" descr="문서보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76672"/>
            <a:ext cx="7308304" cy="805218"/>
          </a:xfrm>
          <a:prstGeom prst="rect">
            <a:avLst/>
          </a:prstGeom>
        </p:spPr>
      </p:pic>
      <p:sp>
        <p:nvSpPr>
          <p:cNvPr id="21" name="Rectangle 129"/>
          <p:cNvSpPr/>
          <p:nvPr/>
        </p:nvSpPr>
        <p:spPr>
          <a:xfrm>
            <a:off x="6444208" y="548680"/>
            <a:ext cx="576064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2" name="Rectangle 129"/>
          <p:cNvSpPr/>
          <p:nvPr/>
        </p:nvSpPr>
        <p:spPr>
          <a:xfrm>
            <a:off x="6444208" y="1556792"/>
            <a:ext cx="504056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3" name="그림 22" descr="문서보호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91375" y="908720"/>
            <a:ext cx="1952625" cy="2752725"/>
          </a:xfrm>
          <a:prstGeom prst="rect">
            <a:avLst/>
          </a:prstGeom>
        </p:spPr>
      </p:pic>
      <p:pic>
        <p:nvPicPr>
          <p:cNvPr id="24" name="그림 23" descr="문서보호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24128" y="2348880"/>
            <a:ext cx="1531620" cy="1363980"/>
          </a:xfrm>
          <a:prstGeom prst="rect">
            <a:avLst/>
          </a:prstGeom>
        </p:spPr>
      </p:pic>
      <p:sp>
        <p:nvSpPr>
          <p:cNvPr id="26" name="Rectangle 129"/>
          <p:cNvSpPr/>
          <p:nvPr/>
        </p:nvSpPr>
        <p:spPr>
          <a:xfrm>
            <a:off x="5868144" y="2564904"/>
            <a:ext cx="1296144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0" name="Straight Arrow Connector 138"/>
          <p:cNvCxnSpPr>
            <a:stCxn id="26" idx="1"/>
          </p:cNvCxnSpPr>
          <p:nvPr/>
        </p:nvCxnSpPr>
        <p:spPr>
          <a:xfrm flipH="1">
            <a:off x="5076056" y="2672916"/>
            <a:ext cx="792088" cy="360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ubtitle 2"/>
          <p:cNvSpPr txBox="1">
            <a:spLocks/>
          </p:cNvSpPr>
          <p:nvPr/>
        </p:nvSpPr>
        <p:spPr>
          <a:xfrm>
            <a:off x="0" y="2492896"/>
            <a:ext cx="4067944" cy="2304256"/>
          </a:xfrm>
          <a:prstGeom prst="rect">
            <a:avLst/>
          </a:prstGeom>
          <a:noFill/>
        </p:spPr>
        <p:txBody>
          <a:bodyPr vert="horz">
            <a:normAutofit fontScale="25000" lnSpcReduction="20000"/>
          </a:bodyPr>
          <a:lstStyle/>
          <a:p>
            <a:pPr marL="1371600" indent="-1371600"/>
            <a:r>
              <a:rPr lang="en-US" altLang="ko-KR" sz="8000" b="1" dirty="0" smtClean="0">
                <a:latin typeface="Batang" pitchFamily="18" charset="-127"/>
                <a:ea typeface="Batang" pitchFamily="18" charset="-127"/>
              </a:rPr>
              <a:t>1.</a:t>
            </a:r>
            <a:r>
              <a:rPr lang="ko-KR" altLang="en-US" sz="8000" b="1" dirty="0" smtClean="0">
                <a:latin typeface="Batang" pitchFamily="18" charset="-127"/>
                <a:ea typeface="Batang" pitchFamily="18" charset="-127"/>
              </a:rPr>
              <a:t>서식 및 편집 제한으로 문서 보호</a:t>
            </a:r>
            <a:endParaRPr lang="en-US" altLang="ko-KR" sz="8000" b="1" dirty="0" smtClean="0">
              <a:latin typeface="바탕" pitchFamily="18" charset="-127"/>
              <a:ea typeface="바탕" pitchFamily="18" charset="-127"/>
            </a:endParaRPr>
          </a:p>
          <a:p>
            <a:pPr marL="1371600" indent="-1371600"/>
            <a:r>
              <a:rPr lang="ko-KR" altLang="en-US" sz="8000" b="1" dirty="0" smtClean="0">
                <a:latin typeface="바탕" pitchFamily="18" charset="-127"/>
                <a:ea typeface="바탕" pitchFamily="18" charset="-127"/>
              </a:rPr>
              <a:t>  </a:t>
            </a:r>
            <a:r>
              <a:rPr lang="en-US" altLang="ko-KR" sz="8000" b="1" dirty="0" smtClean="0">
                <a:latin typeface="바탕" pitchFamily="18" charset="-127"/>
                <a:ea typeface="바탕" pitchFamily="18" charset="-127"/>
              </a:rPr>
              <a:t>- </a:t>
            </a:r>
            <a:r>
              <a:rPr lang="ko-KR" altLang="en-US" sz="7200" b="1" dirty="0" smtClean="0">
                <a:latin typeface="바탕" pitchFamily="18" charset="-127"/>
                <a:ea typeface="바탕" pitchFamily="18" charset="-127"/>
              </a:rPr>
              <a:t>검토 </a:t>
            </a:r>
            <a:r>
              <a:rPr lang="en-US" altLang="ko-KR" sz="7200" b="1" dirty="0" smtClean="0">
                <a:latin typeface="바탕" pitchFamily="18" charset="-127"/>
                <a:ea typeface="바탕" pitchFamily="18" charset="-127"/>
              </a:rPr>
              <a:t>Review</a:t>
            </a:r>
            <a:r>
              <a:rPr lang="en-US" altLang="ko-KR" sz="6400" b="1" dirty="0" smtClean="0">
                <a:latin typeface="바탕" pitchFamily="18" charset="-127"/>
                <a:ea typeface="바탕" pitchFamily="18" charset="-127"/>
              </a:rPr>
              <a:t>&gt;</a:t>
            </a:r>
            <a:r>
              <a:rPr lang="en-US" altLang="ko-KR" sz="72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7200" b="1" dirty="0" smtClean="0">
                <a:latin typeface="바탕" pitchFamily="18" charset="-127"/>
                <a:ea typeface="바탕" pitchFamily="18" charset="-127"/>
              </a:rPr>
              <a:t>문서보호 </a:t>
            </a:r>
            <a:r>
              <a:rPr lang="en-US" altLang="ko-KR" sz="7200" b="1" dirty="0" smtClean="0">
                <a:latin typeface="바탕" pitchFamily="18" charset="-127"/>
                <a:ea typeface="바탕" pitchFamily="18" charset="-127"/>
              </a:rPr>
              <a:t>protect</a:t>
            </a:r>
          </a:p>
          <a:p>
            <a:pPr marL="1371600" indent="-1371600"/>
            <a:r>
              <a:rPr lang="en-US" altLang="ko-KR" sz="7200" b="1" dirty="0" smtClean="0">
                <a:latin typeface="바탕" pitchFamily="18" charset="-127"/>
                <a:ea typeface="바탕" pitchFamily="18" charset="-127"/>
              </a:rPr>
              <a:t>    Document&gt; </a:t>
            </a:r>
            <a:r>
              <a:rPr lang="ko-KR" altLang="en-US" sz="7200" b="1" dirty="0" smtClean="0">
                <a:latin typeface="바탕" pitchFamily="18" charset="-127"/>
                <a:ea typeface="바탕" pitchFamily="18" charset="-127"/>
              </a:rPr>
              <a:t>검토 옵션 제한</a:t>
            </a:r>
            <a:r>
              <a:rPr lang="en-US" altLang="ko-KR" sz="7200" b="1" dirty="0" smtClean="0">
                <a:latin typeface="바탕" pitchFamily="18" charset="-127"/>
                <a:ea typeface="바탕" pitchFamily="18" charset="-127"/>
              </a:rPr>
              <a:t>&gt;</a:t>
            </a:r>
          </a:p>
          <a:p>
            <a:pPr marL="1371600" indent="-1371600"/>
            <a:r>
              <a:rPr lang="en-US" altLang="ko-KR" sz="7200" b="1" dirty="0" smtClean="0">
                <a:latin typeface="바탕" pitchFamily="18" charset="-127"/>
                <a:ea typeface="바탕" pitchFamily="18" charset="-127"/>
              </a:rPr>
              <a:t>    </a:t>
            </a:r>
            <a:r>
              <a:rPr lang="ko-KR" altLang="en-US" sz="7200" b="1" dirty="0" smtClean="0">
                <a:latin typeface="바탕" pitchFamily="18" charset="-127"/>
                <a:ea typeface="바탕" pitchFamily="18" charset="-127"/>
              </a:rPr>
              <a:t>서식 및 편집 제한</a:t>
            </a:r>
            <a:r>
              <a:rPr lang="en-US" altLang="ko-KR" sz="7200" b="1" dirty="0" smtClean="0">
                <a:latin typeface="바탕" pitchFamily="18" charset="-127"/>
                <a:ea typeface="바탕" pitchFamily="18" charset="-127"/>
              </a:rPr>
              <a:t>&gt; </a:t>
            </a:r>
            <a:r>
              <a:rPr lang="ko-KR" altLang="en-US" sz="7200" b="1" dirty="0" smtClean="0">
                <a:latin typeface="바탕" pitchFamily="18" charset="-127"/>
                <a:ea typeface="바탕" pitchFamily="18" charset="-127"/>
              </a:rPr>
              <a:t>서식제한 체크</a:t>
            </a:r>
            <a:r>
              <a:rPr lang="en-US" altLang="ko-KR" sz="7200" b="1" dirty="0" smtClean="0">
                <a:latin typeface="바탕" pitchFamily="18" charset="-127"/>
                <a:ea typeface="바탕" pitchFamily="18" charset="-127"/>
              </a:rPr>
              <a:t>&gt;</a:t>
            </a:r>
          </a:p>
          <a:p>
            <a:pPr marL="1371600" indent="-1371600"/>
            <a:endParaRPr lang="en-US" altLang="ko-KR" sz="7200" b="1" dirty="0" smtClean="0">
              <a:latin typeface="바탕" pitchFamily="18" charset="-127"/>
              <a:ea typeface="바탕" pitchFamily="18" charset="-127"/>
            </a:endParaRPr>
          </a:p>
          <a:p>
            <a:pPr marL="1371600" indent="-1371600"/>
            <a:r>
              <a:rPr lang="ko-KR" altLang="en-US" sz="7200" b="1" dirty="0" smtClean="0">
                <a:latin typeface="바탕" pitchFamily="18" charset="-127"/>
                <a:ea typeface="바탕" pitchFamily="18" charset="-127"/>
              </a:rPr>
              <a:t>   편집제한 클릭해서 읽기전용체크</a:t>
            </a:r>
            <a:endParaRPr lang="en-US" altLang="ko-KR" sz="7200" b="1" dirty="0" smtClean="0">
              <a:latin typeface="바탕" pitchFamily="18" charset="-127"/>
              <a:ea typeface="바탕" pitchFamily="18" charset="-127"/>
            </a:endParaRPr>
          </a:p>
          <a:p>
            <a:pPr marL="1371600" indent="-1371600"/>
            <a:r>
              <a:rPr lang="ko-KR" altLang="en-US" sz="7200" b="1" dirty="0" smtClean="0">
                <a:latin typeface="바탕" pitchFamily="18" charset="-127"/>
                <a:ea typeface="바탕" pitchFamily="18" charset="-127"/>
              </a:rPr>
              <a:t>   하면 편집 불가능 </a:t>
            </a:r>
            <a:r>
              <a:rPr lang="en-US" altLang="ko-KR" sz="7200" b="1" dirty="0" smtClean="0"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sz="7200" b="1" dirty="0" smtClean="0">
                <a:latin typeface="바탕" pitchFamily="18" charset="-127"/>
                <a:ea typeface="바탕" pitchFamily="18" charset="-127"/>
              </a:rPr>
              <a:t>문서보호</a:t>
            </a:r>
            <a:r>
              <a:rPr lang="en-US" altLang="ko-KR" sz="7200" b="1" dirty="0" smtClean="0">
                <a:latin typeface="바탕" pitchFamily="18" charset="-127"/>
                <a:ea typeface="바탕" pitchFamily="18" charset="-127"/>
              </a:rPr>
              <a:t> </a:t>
            </a:r>
          </a:p>
          <a:p>
            <a:pPr marL="1371600" indent="-1371600"/>
            <a:r>
              <a:rPr lang="ko-KR" altLang="en-US" sz="7200" b="1" dirty="0" smtClean="0">
                <a:latin typeface="바탕" pitchFamily="18" charset="-127"/>
                <a:ea typeface="바탕" pitchFamily="18" charset="-127"/>
              </a:rPr>
              <a:t>   </a:t>
            </a:r>
            <a:r>
              <a:rPr lang="ko-KR" altLang="en-US" sz="7200" b="1" dirty="0" err="1" smtClean="0">
                <a:latin typeface="바탕" pitchFamily="18" charset="-127"/>
                <a:ea typeface="바탕" pitchFamily="18" charset="-127"/>
              </a:rPr>
              <a:t>적용합니다체크</a:t>
            </a:r>
            <a:r>
              <a:rPr lang="en-US" altLang="ko-KR" sz="7200" b="1" dirty="0" smtClean="0"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sz="7200" b="1" dirty="0" smtClean="0">
                <a:latin typeface="바탕" pitchFamily="18" charset="-127"/>
                <a:ea typeface="바탕" pitchFamily="18" charset="-127"/>
              </a:rPr>
              <a:t>문서보호적용에서</a:t>
            </a:r>
            <a:endParaRPr lang="en-US" altLang="ko-KR" sz="7200" b="1" dirty="0" smtClean="0">
              <a:latin typeface="바탕" pitchFamily="18" charset="-127"/>
              <a:ea typeface="바탕" pitchFamily="18" charset="-127"/>
            </a:endParaRPr>
          </a:p>
          <a:p>
            <a:pPr marL="1371600" indent="-1371600"/>
            <a:r>
              <a:rPr lang="en-US" altLang="ko-KR" sz="7200" b="1" dirty="0" smtClean="0">
                <a:latin typeface="바탕" pitchFamily="18" charset="-127"/>
                <a:ea typeface="바탕" pitchFamily="18" charset="-127"/>
              </a:rPr>
              <a:t>   </a:t>
            </a:r>
            <a:r>
              <a:rPr lang="ko-KR" altLang="en-US" sz="7200" b="1" dirty="0" err="1" smtClean="0">
                <a:latin typeface="바탕" pitchFamily="18" charset="-127"/>
                <a:ea typeface="바탕" pitchFamily="18" charset="-127"/>
              </a:rPr>
              <a:t>새암호</a:t>
            </a:r>
            <a:r>
              <a:rPr lang="en-US" altLang="ko-KR" sz="7200" b="1" dirty="0" smtClean="0"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7200" b="1" dirty="0" smtClean="0">
                <a:latin typeface="바탕" pitchFamily="18" charset="-127"/>
                <a:ea typeface="바탕" pitchFamily="18" charset="-127"/>
              </a:rPr>
              <a:t>암호입력입력 확인</a:t>
            </a:r>
            <a:r>
              <a:rPr lang="en-US" altLang="ko-KR" sz="7200" b="1" dirty="0" smtClean="0">
                <a:latin typeface="바탕" pitchFamily="18" charset="-127"/>
                <a:ea typeface="바탕" pitchFamily="18" charset="-127"/>
              </a:rPr>
              <a:t>&gt;</a:t>
            </a:r>
          </a:p>
          <a:p>
            <a:pPr marL="1371600" indent="-1371600"/>
            <a:r>
              <a:rPr lang="en-US" altLang="ko-KR" sz="7200" b="1" dirty="0" smtClean="0">
                <a:latin typeface="바탕" pitchFamily="18" charset="-127"/>
                <a:ea typeface="바탕" pitchFamily="18" charset="-127"/>
              </a:rPr>
              <a:t>   </a:t>
            </a:r>
            <a:r>
              <a:rPr lang="ko-KR" altLang="en-US" sz="7200" b="1" dirty="0" err="1" smtClean="0">
                <a:latin typeface="바탕" pitchFamily="18" charset="-127"/>
                <a:ea typeface="바탕" pitchFamily="18" charset="-127"/>
              </a:rPr>
              <a:t>보호중지하려면</a:t>
            </a:r>
            <a:r>
              <a:rPr lang="ko-KR" altLang="en-US" sz="7200" b="1" dirty="0" smtClean="0">
                <a:latin typeface="바탕" pitchFamily="18" charset="-127"/>
                <a:ea typeface="바탕" pitchFamily="18" charset="-127"/>
              </a:rPr>
              <a:t> 보호중지체크</a:t>
            </a:r>
            <a:r>
              <a:rPr lang="en-US" altLang="ko-KR" sz="4800" b="1" dirty="0" smtClean="0">
                <a:latin typeface="Batang" pitchFamily="18" charset="-127"/>
                <a:ea typeface="Batang" pitchFamily="18" charset="-127"/>
              </a:rPr>
              <a:t>   </a:t>
            </a:r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2100" b="1" dirty="0" smtClean="0">
                <a:latin typeface="Batang" pitchFamily="18" charset="-127"/>
                <a:ea typeface="Batang" pitchFamily="18" charset="-127"/>
              </a:rPr>
              <a:t> </a:t>
            </a:r>
          </a:p>
        </p:txBody>
      </p:sp>
      <p:sp>
        <p:nvSpPr>
          <p:cNvPr id="38" name="Rectangle 129"/>
          <p:cNvSpPr/>
          <p:nvPr/>
        </p:nvSpPr>
        <p:spPr>
          <a:xfrm>
            <a:off x="4211960" y="4005064"/>
            <a:ext cx="223224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41" name="Straight Arrow Connector 138"/>
          <p:cNvCxnSpPr/>
          <p:nvPr/>
        </p:nvCxnSpPr>
        <p:spPr>
          <a:xfrm flipV="1">
            <a:off x="6084168" y="5157192"/>
            <a:ext cx="576064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그림 42" descr="서식 및 편집제한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11760" y="4797152"/>
            <a:ext cx="1920240" cy="1944216"/>
          </a:xfrm>
          <a:prstGeom prst="rect">
            <a:avLst/>
          </a:prstGeom>
        </p:spPr>
      </p:pic>
      <p:sp>
        <p:nvSpPr>
          <p:cNvPr id="49" name="Rectangle 129"/>
          <p:cNvSpPr/>
          <p:nvPr/>
        </p:nvSpPr>
        <p:spPr>
          <a:xfrm>
            <a:off x="6551712" y="5517232"/>
            <a:ext cx="2592288" cy="1152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9" name="Rectangle 129"/>
          <p:cNvSpPr/>
          <p:nvPr/>
        </p:nvSpPr>
        <p:spPr>
          <a:xfrm>
            <a:off x="4283968" y="5661248"/>
            <a:ext cx="201622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0" name="Rectangle 129"/>
          <p:cNvSpPr/>
          <p:nvPr/>
        </p:nvSpPr>
        <p:spPr>
          <a:xfrm>
            <a:off x="2411760" y="6525344"/>
            <a:ext cx="1080120" cy="3326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51" name="Straight Arrow Connector 138"/>
          <p:cNvCxnSpPr/>
          <p:nvPr/>
        </p:nvCxnSpPr>
        <p:spPr>
          <a:xfrm flipH="1">
            <a:off x="3995936" y="6237312"/>
            <a:ext cx="2664296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Subtitle 2"/>
          <p:cNvSpPr txBox="1">
            <a:spLocks/>
          </p:cNvSpPr>
          <p:nvPr/>
        </p:nvSpPr>
        <p:spPr>
          <a:xfrm>
            <a:off x="107504" y="5157192"/>
            <a:ext cx="2376264" cy="1700808"/>
          </a:xfrm>
          <a:prstGeom prst="rect">
            <a:avLst/>
          </a:prstGeom>
          <a:noFill/>
        </p:spPr>
        <p:txBody>
          <a:bodyPr vert="horz">
            <a:normAutofit fontScale="25000" lnSpcReduction="20000"/>
          </a:bodyPr>
          <a:lstStyle/>
          <a:p>
            <a:pPr marL="1371600" indent="-1371600"/>
            <a:r>
              <a:rPr lang="en-US" altLang="ko-KR" sz="8000" b="1" dirty="0" smtClean="0">
                <a:latin typeface="Batang" pitchFamily="18" charset="-127"/>
                <a:ea typeface="Batang" pitchFamily="18" charset="-127"/>
              </a:rPr>
              <a:t>2.</a:t>
            </a:r>
            <a:r>
              <a:rPr lang="ko-KR" altLang="en-US" sz="8000" b="1" dirty="0" smtClean="0">
                <a:latin typeface="Batang" pitchFamily="18" charset="-127"/>
                <a:ea typeface="Batang" pitchFamily="18" charset="-127"/>
              </a:rPr>
              <a:t>문서 보호제거</a:t>
            </a:r>
            <a:endParaRPr lang="en-US" altLang="ko-KR" sz="8000" b="1" dirty="0" smtClean="0">
              <a:latin typeface="Batang" pitchFamily="18" charset="-127"/>
              <a:ea typeface="Batang" pitchFamily="18" charset="-127"/>
            </a:endParaRPr>
          </a:p>
          <a:p>
            <a:pPr marL="1371600" indent="-1371600"/>
            <a:r>
              <a:rPr lang="en-US" altLang="ko-KR" sz="8000" b="1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8000" b="1" dirty="0" smtClean="0">
                <a:latin typeface="Batang" pitchFamily="18" charset="-127"/>
                <a:ea typeface="Batang" pitchFamily="18" charset="-127"/>
              </a:rPr>
              <a:t> 하려면</a:t>
            </a:r>
            <a:endParaRPr lang="en-US" altLang="ko-KR" sz="8000" b="1" dirty="0" smtClean="0">
              <a:latin typeface="바탕" pitchFamily="18" charset="-127"/>
              <a:ea typeface="바탕" pitchFamily="18" charset="-127"/>
            </a:endParaRPr>
          </a:p>
          <a:p>
            <a:pPr marL="1371600" indent="-1371600"/>
            <a:r>
              <a:rPr lang="ko-KR" altLang="en-US" sz="8000" b="1" dirty="0" smtClean="0">
                <a:latin typeface="바탕" pitchFamily="18" charset="-127"/>
                <a:ea typeface="바탕" pitchFamily="18" charset="-127"/>
              </a:rPr>
              <a:t> </a:t>
            </a:r>
            <a:endParaRPr lang="en-US" altLang="ko-KR" sz="8000" b="1" dirty="0" smtClean="0">
              <a:latin typeface="바탕" pitchFamily="18" charset="-127"/>
              <a:ea typeface="바탕" pitchFamily="18" charset="-127"/>
            </a:endParaRPr>
          </a:p>
          <a:p>
            <a:pPr marL="1371600" indent="-1371600"/>
            <a:r>
              <a:rPr lang="ko-KR" altLang="en-US" sz="80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6400" b="1" dirty="0" smtClean="0">
                <a:latin typeface="바탕" pitchFamily="18" charset="-127"/>
                <a:ea typeface="바탕" pitchFamily="18" charset="-127"/>
              </a:rPr>
              <a:t>- </a:t>
            </a:r>
            <a:r>
              <a:rPr lang="ko-KR" altLang="en-US" sz="6400" b="1" dirty="0" smtClean="0">
                <a:latin typeface="바탕" pitchFamily="18" charset="-127"/>
                <a:ea typeface="바탕" pitchFamily="18" charset="-127"/>
              </a:rPr>
              <a:t>검토</a:t>
            </a:r>
            <a:r>
              <a:rPr lang="en-US" altLang="ko-KR" sz="6400" b="1" dirty="0" smtClean="0"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sz="6400" b="1" dirty="0" smtClean="0">
                <a:latin typeface="바탕" pitchFamily="18" charset="-127"/>
                <a:ea typeface="바탕" pitchFamily="18" charset="-127"/>
              </a:rPr>
              <a:t>문서보호</a:t>
            </a:r>
            <a:r>
              <a:rPr lang="en-US" altLang="ko-KR" sz="6400" b="1" dirty="0" smtClean="0">
                <a:latin typeface="바탕" pitchFamily="18" charset="-127"/>
                <a:ea typeface="바탕" pitchFamily="18" charset="-127"/>
              </a:rPr>
              <a:t>&gt;</a:t>
            </a:r>
          </a:p>
          <a:p>
            <a:pPr marL="1371600" indent="-1371600"/>
            <a:r>
              <a:rPr lang="ko-KR" altLang="en-US" sz="6400" b="1" dirty="0" smtClean="0">
                <a:latin typeface="바탕" pitchFamily="18" charset="-127"/>
                <a:ea typeface="바탕" pitchFamily="18" charset="-127"/>
              </a:rPr>
              <a:t>보호중지</a:t>
            </a:r>
            <a:r>
              <a:rPr lang="en-US" altLang="ko-KR" sz="6400" b="1" dirty="0" smtClean="0"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sz="6400" b="1" dirty="0" smtClean="0">
                <a:latin typeface="바탕" pitchFamily="18" charset="-127"/>
                <a:ea typeface="바탕" pitchFamily="18" charset="-127"/>
              </a:rPr>
              <a:t>문서보호해제</a:t>
            </a:r>
            <a:endParaRPr lang="en-US" altLang="ko-KR" sz="6400" b="1" dirty="0" smtClean="0">
              <a:latin typeface="바탕" pitchFamily="18" charset="-127"/>
              <a:ea typeface="바탕" pitchFamily="18" charset="-127"/>
            </a:endParaRPr>
          </a:p>
          <a:p>
            <a:pPr marL="1371600" indent="-1371600"/>
            <a:r>
              <a:rPr lang="ko-KR" altLang="en-US" sz="6400" b="1" dirty="0" smtClean="0">
                <a:latin typeface="바탕" pitchFamily="18" charset="-127"/>
                <a:ea typeface="바탕" pitchFamily="18" charset="-127"/>
              </a:rPr>
              <a:t>암호입력</a:t>
            </a:r>
            <a:r>
              <a:rPr lang="en-US" altLang="ko-KR" sz="6400" b="1" dirty="0" smtClean="0"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sz="6400" b="1" dirty="0" smtClean="0">
                <a:latin typeface="바탕" pitchFamily="18" charset="-127"/>
                <a:ea typeface="바탕" pitchFamily="18" charset="-127"/>
              </a:rPr>
              <a:t>확인</a:t>
            </a:r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2100" b="1" dirty="0" smtClean="0">
                <a:latin typeface="Batang" pitchFamily="18" charset="-127"/>
                <a:ea typeface="Batang" pitchFamily="18" charset="-127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42909" y="928670"/>
            <a:ext cx="7358115" cy="5929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1500167" y="1142985"/>
            <a:ext cx="1428760" cy="1214446"/>
          </a:xfrm>
          <a:prstGeom prst="homePlate">
            <a:avLst/>
          </a:prstGeom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34"/>
          <p:cNvGrpSpPr/>
          <p:nvPr/>
        </p:nvGrpSpPr>
        <p:grpSpPr>
          <a:xfrm>
            <a:off x="755577" y="3068960"/>
            <a:ext cx="7560839" cy="788668"/>
            <a:chOff x="838127" y="1068696"/>
            <a:chExt cx="6734270" cy="788668"/>
          </a:xfrm>
        </p:grpSpPr>
        <p:sp>
          <p:nvSpPr>
            <p:cNvPr id="30" name="Teardrop 29"/>
            <p:cNvSpPr/>
            <p:nvPr/>
          </p:nvSpPr>
          <p:spPr>
            <a:xfrm>
              <a:off x="838127" y="1068696"/>
              <a:ext cx="705494" cy="788668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1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2" name="Round Single Corner Rectangle 31"/>
            <p:cNvSpPr/>
            <p:nvPr/>
          </p:nvSpPr>
          <p:spPr>
            <a:xfrm>
              <a:off x="1543621" y="1071546"/>
              <a:ext cx="6028776" cy="717230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각주 및 미주삽입</a:t>
              </a:r>
              <a:r>
                <a:rPr lang="en-US" altLang="ko-KR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색인</a:t>
              </a:r>
              <a:r>
                <a:rPr lang="en-US" altLang="ko-KR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,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목차</a:t>
              </a:r>
              <a:r>
                <a:rPr lang="en-US" altLang="ko-KR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 </a:t>
              </a:r>
            </a:p>
          </p:txBody>
        </p:sp>
      </p:grpSp>
      <p:sp>
        <p:nvSpPr>
          <p:cNvPr id="27" name="Footer Placeholder 26"/>
          <p:cNvSpPr>
            <a:spLocks noGrp="1"/>
          </p:cNvSpPr>
          <p:nvPr>
            <p:ph type="ftr" sz="quarter" idx="4294967295"/>
          </p:nvPr>
        </p:nvSpPr>
        <p:spPr>
          <a:xfrm rot="5400000">
            <a:off x="6990187" y="3246120"/>
            <a:ext cx="3200400" cy="365760"/>
          </a:xfrm>
          <a:prstGeom prst="rect">
            <a:avLst/>
          </a:prstGeom>
        </p:spPr>
        <p:txBody>
          <a:bodyPr anchor="b"/>
          <a:lstStyle/>
          <a:p>
            <a:pPr algn="ctr"/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072463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07904" y="1"/>
            <a:ext cx="1800200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ko-KR" altLang="en-US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문서보호</a:t>
            </a:r>
            <a:endParaRPr lang="en-US" altLang="ko-KR" sz="3200" dirty="0" smtClean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8" name="그림 7" descr="통째로 암호설정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94665"/>
            <a:ext cx="5265420" cy="451866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5220072" y="692696"/>
            <a:ext cx="4104456" cy="1728192"/>
          </a:xfrm>
          <a:prstGeom prst="rect">
            <a:avLst/>
          </a:prstGeom>
          <a:noFill/>
        </p:spPr>
        <p:txBody>
          <a:bodyPr vert="horz">
            <a:normAutofit fontScale="25000" lnSpcReduction="20000"/>
          </a:bodyPr>
          <a:lstStyle/>
          <a:p>
            <a:pPr marL="1371600" indent="-1371600"/>
            <a:r>
              <a:rPr lang="en-US" altLang="ko-KR" sz="9600" b="1" dirty="0" smtClean="0">
                <a:latin typeface="Batang" pitchFamily="18" charset="-127"/>
                <a:ea typeface="Batang" pitchFamily="18" charset="-127"/>
              </a:rPr>
              <a:t>1.</a:t>
            </a:r>
            <a:r>
              <a:rPr lang="ko-KR" altLang="en-US" sz="9600" b="1" dirty="0" smtClean="0">
                <a:latin typeface="Batang" pitchFamily="18" charset="-127"/>
                <a:ea typeface="Batang" pitchFamily="18" charset="-127"/>
              </a:rPr>
              <a:t>문서 전체를 암호설정방법</a:t>
            </a:r>
            <a:endParaRPr lang="en-US" altLang="ko-KR" sz="9600" b="1" dirty="0" smtClean="0">
              <a:latin typeface="바탕" pitchFamily="18" charset="-127"/>
              <a:ea typeface="바탕" pitchFamily="18" charset="-127"/>
            </a:endParaRPr>
          </a:p>
          <a:p>
            <a:pPr marL="1371600" indent="-1371600"/>
            <a:r>
              <a:rPr lang="ko-KR" altLang="en-US" sz="8000" b="1" dirty="0" smtClean="0">
                <a:latin typeface="바탕" pitchFamily="18" charset="-127"/>
                <a:ea typeface="바탕" pitchFamily="18" charset="-127"/>
              </a:rPr>
              <a:t> </a:t>
            </a:r>
            <a:endParaRPr lang="en-US" altLang="ko-KR" sz="8000" b="1" dirty="0" smtClean="0">
              <a:latin typeface="바탕" pitchFamily="18" charset="-127"/>
              <a:ea typeface="바탕" pitchFamily="18" charset="-127"/>
            </a:endParaRPr>
          </a:p>
          <a:p>
            <a:pPr marL="1371600" indent="-1371600"/>
            <a:r>
              <a:rPr lang="ko-KR" altLang="en-US" sz="80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6400" b="1" dirty="0" smtClean="0">
                <a:latin typeface="바탕" pitchFamily="18" charset="-127"/>
                <a:ea typeface="바탕" pitchFamily="18" charset="-127"/>
              </a:rPr>
              <a:t>- </a:t>
            </a:r>
            <a:r>
              <a:rPr lang="ko-KR" altLang="en-US" sz="6400" b="1" dirty="0" smtClean="0">
                <a:latin typeface="바탕" pitchFamily="18" charset="-127"/>
                <a:ea typeface="바탕" pitchFamily="18" charset="-127"/>
              </a:rPr>
              <a:t>오피스</a:t>
            </a:r>
            <a:r>
              <a:rPr lang="en-US" altLang="ko-KR" sz="6400" b="1" dirty="0" smtClean="0"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sz="6400" b="1" dirty="0" smtClean="0">
                <a:latin typeface="바탕" pitchFamily="18" charset="-127"/>
                <a:ea typeface="바탕" pitchFamily="18" charset="-127"/>
              </a:rPr>
              <a:t>준비 </a:t>
            </a:r>
            <a:r>
              <a:rPr lang="en-US" altLang="ko-KR" sz="6400" b="1" dirty="0" smtClean="0">
                <a:latin typeface="바탕" pitchFamily="18" charset="-127"/>
                <a:ea typeface="바탕" pitchFamily="18" charset="-127"/>
              </a:rPr>
              <a:t>prepare&gt;</a:t>
            </a:r>
            <a:r>
              <a:rPr lang="ko-KR" altLang="en-US" sz="6400" b="1" dirty="0" smtClean="0">
                <a:latin typeface="바탕" pitchFamily="18" charset="-127"/>
                <a:ea typeface="바탕" pitchFamily="18" charset="-127"/>
              </a:rPr>
              <a:t>문서암호화</a:t>
            </a:r>
            <a:endParaRPr lang="en-US" altLang="ko-KR" sz="6400" b="1" dirty="0" smtClean="0">
              <a:latin typeface="바탕" pitchFamily="18" charset="-127"/>
              <a:ea typeface="바탕" pitchFamily="18" charset="-127"/>
            </a:endParaRPr>
          </a:p>
          <a:p>
            <a:pPr marL="1371600" indent="-1371600"/>
            <a:r>
              <a:rPr lang="en-US" altLang="ko-KR" sz="6400" b="1" dirty="0" smtClean="0">
                <a:latin typeface="바탕" pitchFamily="18" charset="-127"/>
                <a:ea typeface="바탕" pitchFamily="18" charset="-127"/>
              </a:rPr>
              <a:t>    Encrypt Document&gt;</a:t>
            </a:r>
            <a:r>
              <a:rPr lang="ko-KR" altLang="en-US" sz="6400" b="1" dirty="0" smtClean="0">
                <a:latin typeface="바탕" pitchFamily="18" charset="-127"/>
                <a:ea typeface="바탕" pitchFamily="18" charset="-127"/>
              </a:rPr>
              <a:t>암호입력</a:t>
            </a:r>
            <a:endParaRPr lang="en-US" altLang="ko-KR" sz="6400" b="1" dirty="0" smtClean="0">
              <a:latin typeface="바탕" pitchFamily="18" charset="-127"/>
              <a:ea typeface="바탕" pitchFamily="18" charset="-127"/>
            </a:endParaRPr>
          </a:p>
          <a:p>
            <a:pPr marL="1371600" indent="-1371600"/>
            <a:r>
              <a:rPr lang="en-US" altLang="ko-KR" sz="6400" b="1" dirty="0" smtClean="0">
                <a:latin typeface="바탕" pitchFamily="18" charset="-127"/>
                <a:ea typeface="바탕" pitchFamily="18" charset="-127"/>
              </a:rPr>
              <a:t>    </a:t>
            </a:r>
            <a:r>
              <a:rPr lang="en-US" altLang="ko-KR" sz="6400" b="1" dirty="0" smtClean="0">
                <a:latin typeface="바탕" pitchFamily="18" charset="-127"/>
                <a:ea typeface="바탕" pitchFamily="18" charset="-127"/>
              </a:rPr>
              <a:t>Password&gt;</a:t>
            </a:r>
            <a:r>
              <a:rPr lang="ko-KR" altLang="en-US" sz="6400" b="1" dirty="0" smtClean="0">
                <a:latin typeface="바탕" pitchFamily="18" charset="-127"/>
                <a:ea typeface="바탕" pitchFamily="18" charset="-127"/>
              </a:rPr>
              <a:t>확인</a:t>
            </a:r>
            <a:r>
              <a:rPr lang="en-US" altLang="ko-KR" sz="6400" b="1" dirty="0" smtClean="0">
                <a:latin typeface="바탕" pitchFamily="18" charset="-127"/>
                <a:ea typeface="바탕" pitchFamily="18" charset="-127"/>
              </a:rPr>
              <a:t>OK&gt;</a:t>
            </a:r>
          </a:p>
          <a:p>
            <a:pPr marL="1371600" indent="-1371600"/>
            <a:r>
              <a:rPr lang="en-US" altLang="ko-KR" sz="6400" b="1" dirty="0" smtClean="0">
                <a:latin typeface="바탕" pitchFamily="18" charset="-127"/>
                <a:ea typeface="바탕" pitchFamily="18" charset="-127"/>
              </a:rPr>
              <a:t>    </a:t>
            </a:r>
            <a:r>
              <a:rPr lang="ko-KR" altLang="en-US" sz="6400" b="1" dirty="0" smtClean="0">
                <a:latin typeface="바탕" pitchFamily="18" charset="-127"/>
                <a:ea typeface="바탕" pitchFamily="18" charset="-127"/>
              </a:rPr>
              <a:t>암호확인 </a:t>
            </a:r>
            <a:r>
              <a:rPr lang="en-US" altLang="ko-KR" sz="6400" b="1" dirty="0" smtClean="0">
                <a:latin typeface="바탕" pitchFamily="18" charset="-127"/>
                <a:ea typeface="바탕" pitchFamily="18" charset="-127"/>
              </a:rPr>
              <a:t>Conform  Password</a:t>
            </a:r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2100" b="1" dirty="0" smtClean="0">
                <a:latin typeface="Batang" pitchFamily="18" charset="-127"/>
                <a:ea typeface="Batang" pitchFamily="18" charset="-127"/>
              </a:rPr>
              <a:t> </a:t>
            </a:r>
          </a:p>
        </p:txBody>
      </p:sp>
      <p:pic>
        <p:nvPicPr>
          <p:cNvPr id="10" name="그림 9" descr="문서암호화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420888"/>
            <a:ext cx="3139440" cy="1950720"/>
          </a:xfrm>
          <a:prstGeom prst="rect">
            <a:avLst/>
          </a:prstGeom>
        </p:spPr>
      </p:pic>
      <p:sp>
        <p:nvSpPr>
          <p:cNvPr id="11" name="Rectangle 129"/>
          <p:cNvSpPr/>
          <p:nvPr/>
        </p:nvSpPr>
        <p:spPr>
          <a:xfrm>
            <a:off x="0" y="2996952"/>
            <a:ext cx="1835696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" name="Rectangle 129"/>
          <p:cNvSpPr/>
          <p:nvPr/>
        </p:nvSpPr>
        <p:spPr>
          <a:xfrm>
            <a:off x="1835696" y="2276872"/>
            <a:ext cx="3384376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3" name="Straight Arrow Connector 138"/>
          <p:cNvCxnSpPr/>
          <p:nvPr/>
        </p:nvCxnSpPr>
        <p:spPr>
          <a:xfrm>
            <a:off x="4860032" y="2708920"/>
            <a:ext cx="792088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 descr="암호확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4365104"/>
            <a:ext cx="3177540" cy="1927860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179512" y="5013325"/>
            <a:ext cx="4536504" cy="1223987"/>
          </a:xfrm>
          <a:prstGeom prst="rect">
            <a:avLst/>
          </a:prstGeom>
          <a:noFill/>
        </p:spPr>
        <p:txBody>
          <a:bodyPr vert="horz">
            <a:normAutofit fontScale="25000" lnSpcReduction="20000"/>
          </a:bodyPr>
          <a:lstStyle/>
          <a:p>
            <a:pPr marL="1371600" indent="-1371600"/>
            <a:r>
              <a:rPr lang="en-US" altLang="ko-KR" sz="9600" b="1" dirty="0" smtClean="0">
                <a:latin typeface="Batang" pitchFamily="18" charset="-127"/>
                <a:ea typeface="Batang" pitchFamily="18" charset="-127"/>
              </a:rPr>
              <a:t>2.</a:t>
            </a:r>
            <a:r>
              <a:rPr lang="ko-KR" altLang="en-US" sz="9600" b="1" dirty="0" smtClean="0">
                <a:latin typeface="Batang" pitchFamily="18" charset="-127"/>
                <a:ea typeface="Batang" pitchFamily="18" charset="-127"/>
              </a:rPr>
              <a:t>문서 전체를  암호제거 하려면</a:t>
            </a:r>
            <a:endParaRPr lang="en-US" altLang="ko-KR" sz="9600" b="1" dirty="0" smtClean="0">
              <a:latin typeface="바탕" pitchFamily="18" charset="-127"/>
              <a:ea typeface="바탕" pitchFamily="18" charset="-127"/>
            </a:endParaRPr>
          </a:p>
          <a:p>
            <a:pPr marL="1371600" indent="-1371600"/>
            <a:r>
              <a:rPr lang="ko-KR" altLang="en-US" sz="8000" b="1" dirty="0" smtClean="0">
                <a:latin typeface="바탕" pitchFamily="18" charset="-127"/>
                <a:ea typeface="바탕" pitchFamily="18" charset="-127"/>
              </a:rPr>
              <a:t> </a:t>
            </a:r>
            <a:endParaRPr lang="en-US" altLang="ko-KR" sz="8000" b="1" dirty="0" smtClean="0">
              <a:latin typeface="바탕" pitchFamily="18" charset="-127"/>
              <a:ea typeface="바탕" pitchFamily="18" charset="-127"/>
            </a:endParaRPr>
          </a:p>
          <a:p>
            <a:pPr marL="1371600" indent="-1371600"/>
            <a:r>
              <a:rPr lang="ko-KR" altLang="en-US" sz="80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6400" b="1" dirty="0" smtClean="0">
                <a:latin typeface="바탕" pitchFamily="18" charset="-127"/>
                <a:ea typeface="바탕" pitchFamily="18" charset="-127"/>
              </a:rPr>
              <a:t>- </a:t>
            </a:r>
            <a:r>
              <a:rPr lang="ko-KR" altLang="en-US" sz="6400" b="1" dirty="0" smtClean="0">
                <a:latin typeface="바탕" pitchFamily="18" charset="-127"/>
                <a:ea typeface="바탕" pitchFamily="18" charset="-127"/>
              </a:rPr>
              <a:t>오피스</a:t>
            </a:r>
            <a:r>
              <a:rPr lang="en-US" altLang="ko-KR" sz="6400" b="1" dirty="0" smtClean="0"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sz="6400" b="1" dirty="0" smtClean="0">
                <a:latin typeface="바탕" pitchFamily="18" charset="-127"/>
                <a:ea typeface="바탕" pitchFamily="18" charset="-127"/>
              </a:rPr>
              <a:t>준비 </a:t>
            </a:r>
            <a:r>
              <a:rPr lang="en-US" altLang="ko-KR" sz="6400" b="1" dirty="0" smtClean="0">
                <a:latin typeface="바탕" pitchFamily="18" charset="-127"/>
                <a:ea typeface="바탕" pitchFamily="18" charset="-127"/>
              </a:rPr>
              <a:t>prepare&gt;</a:t>
            </a:r>
            <a:r>
              <a:rPr lang="ko-KR" altLang="en-US" sz="6400" b="1" dirty="0" smtClean="0">
                <a:latin typeface="바탕" pitchFamily="18" charset="-127"/>
                <a:ea typeface="바탕" pitchFamily="18" charset="-127"/>
              </a:rPr>
              <a:t>문서암호화</a:t>
            </a:r>
            <a:endParaRPr lang="en-US" altLang="ko-KR" sz="6400" b="1" dirty="0" smtClean="0">
              <a:latin typeface="바탕" pitchFamily="18" charset="-127"/>
              <a:ea typeface="바탕" pitchFamily="18" charset="-127"/>
            </a:endParaRPr>
          </a:p>
          <a:p>
            <a:pPr marL="1371600" indent="-1371600"/>
            <a:r>
              <a:rPr lang="en-US" altLang="ko-KR" sz="6400" b="1" dirty="0" smtClean="0">
                <a:latin typeface="바탕" pitchFamily="18" charset="-127"/>
                <a:ea typeface="바탕" pitchFamily="18" charset="-127"/>
              </a:rPr>
              <a:t>    Encrypt Document&gt;</a:t>
            </a:r>
            <a:r>
              <a:rPr lang="ko-KR" altLang="en-US" sz="6400" b="1" dirty="0" smtClean="0">
                <a:latin typeface="바탕" pitchFamily="18" charset="-127"/>
                <a:ea typeface="바탕" pitchFamily="18" charset="-127"/>
              </a:rPr>
              <a:t>암호입력</a:t>
            </a:r>
            <a:endParaRPr lang="en-US" altLang="ko-KR" sz="6400" b="1" dirty="0" smtClean="0">
              <a:latin typeface="바탕" pitchFamily="18" charset="-127"/>
              <a:ea typeface="바탕" pitchFamily="18" charset="-127"/>
            </a:endParaRPr>
          </a:p>
          <a:p>
            <a:pPr marL="1371600" indent="-1371600"/>
            <a:r>
              <a:rPr lang="en-US" altLang="ko-KR" sz="6400" b="1" dirty="0" smtClean="0">
                <a:latin typeface="바탕" pitchFamily="18" charset="-127"/>
                <a:ea typeface="바탕" pitchFamily="18" charset="-127"/>
              </a:rPr>
              <a:t>    Password </a:t>
            </a:r>
            <a:r>
              <a:rPr lang="ko-KR" altLang="en-US" sz="6400" b="1" dirty="0" smtClean="0">
                <a:latin typeface="바탕" pitchFamily="18" charset="-127"/>
                <a:ea typeface="바탕" pitchFamily="18" charset="-127"/>
              </a:rPr>
              <a:t>지우기</a:t>
            </a:r>
            <a:r>
              <a:rPr lang="en-US" altLang="ko-KR" sz="6400" b="1" dirty="0" smtClean="0"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sz="6400" b="1" dirty="0" smtClean="0">
                <a:latin typeface="바탕" pitchFamily="18" charset="-127"/>
                <a:ea typeface="바탕" pitchFamily="18" charset="-127"/>
              </a:rPr>
              <a:t>확인</a:t>
            </a:r>
            <a:r>
              <a:rPr lang="en-US" altLang="ko-KR" sz="6400" b="1" dirty="0" smtClean="0">
                <a:latin typeface="바탕" pitchFamily="18" charset="-127"/>
                <a:ea typeface="바탕" pitchFamily="18" charset="-127"/>
              </a:rPr>
              <a:t>OK</a:t>
            </a:r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2100" b="1" dirty="0" smtClean="0">
                <a:latin typeface="Batang" pitchFamily="18" charset="-127"/>
                <a:ea typeface="Batang" pitchFamily="18" charset="-127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179512" y="1916832"/>
            <a:ext cx="8964488" cy="1584176"/>
          </a:xfrm>
        </p:spPr>
        <p:txBody>
          <a:bodyPr>
            <a:normAutofit/>
          </a:bodyPr>
          <a:lstStyle/>
          <a:p>
            <a:pPr algn="l"/>
            <a:r>
              <a:rPr lang="en-US" altLang="ko-KR" sz="2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1.</a:t>
            </a:r>
            <a:r>
              <a:rPr lang="ko-KR" altLang="en-US" sz="2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각주 및 미주 </a:t>
            </a:r>
            <a:r>
              <a:rPr lang="en-US" altLang="ko-KR" sz="2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:</a:t>
            </a:r>
            <a:r>
              <a:rPr lang="ko-KR" altLang="en-US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문서 내용의 부연 설명이 필요하거나  참고 문헌을 표시할 때 사용</a:t>
            </a:r>
            <a:endParaRPr lang="en-US" altLang="ko-KR" sz="18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r>
              <a:rPr lang="ko-KR" altLang="en-US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   </a:t>
            </a:r>
            <a:r>
              <a:rPr lang="ko-KR" altLang="en-US" sz="19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각주 </a:t>
            </a:r>
            <a:r>
              <a:rPr lang="en-US" altLang="ko-KR" sz="19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: </a:t>
            </a:r>
            <a:r>
              <a:rPr lang="ko-KR" altLang="en-US" sz="16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표시된 내용의 같은</a:t>
            </a:r>
            <a:r>
              <a:rPr lang="en-US" altLang="ko-KR" sz="16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6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페이지 맨</a:t>
            </a:r>
            <a:r>
              <a:rPr lang="ko-KR" altLang="en-US" sz="1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6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하단에 삽입</a:t>
            </a:r>
            <a:endParaRPr lang="en-US" altLang="ko-KR" sz="1900" b="1" dirty="0" smtClean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r>
              <a:rPr lang="ko-KR" altLang="en-US" sz="2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     </a:t>
            </a:r>
            <a:r>
              <a:rPr lang="ko-KR" altLang="en-US" sz="19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미주</a:t>
            </a:r>
            <a:r>
              <a:rPr lang="en-US" altLang="ko-KR" sz="19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: </a:t>
            </a:r>
            <a:r>
              <a:rPr lang="ko-KR" altLang="en-US" sz="16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위치와는 상관없이 해당 문서의</a:t>
            </a:r>
            <a:r>
              <a:rPr lang="ko-KR" altLang="en-US" sz="1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6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가장 마지막 영역</a:t>
            </a:r>
            <a:r>
              <a:rPr lang="ko-KR" altLang="en-US" sz="1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에 </a:t>
            </a:r>
            <a:r>
              <a:rPr lang="ko-KR" altLang="en-US" sz="16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삽입</a:t>
            </a:r>
            <a:endParaRPr lang="en-US" altLang="ko-KR" sz="2200" b="1" dirty="0" smtClean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r>
              <a:rPr lang="en-US" altLang="ko-KR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-</a:t>
            </a:r>
            <a:r>
              <a:rPr lang="ko-KR" altLang="en-US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참조</a:t>
            </a:r>
            <a:r>
              <a:rPr lang="en-US" altLang="ko-KR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각주그룹</a:t>
            </a:r>
            <a:r>
              <a:rPr lang="en-US" altLang="ko-KR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각주</a:t>
            </a:r>
            <a:r>
              <a:rPr lang="en-US" altLang="ko-KR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/</a:t>
            </a:r>
            <a:r>
              <a:rPr lang="ko-KR" altLang="en-US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미주 삽입 </a:t>
            </a:r>
            <a:endParaRPr lang="en-US" altLang="ko-KR" sz="20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endParaRPr lang="en-US" altLang="ko-KR" sz="20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3023828" y="0"/>
            <a:ext cx="309634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o-KR" altLang="en-US" sz="2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각주 및 미주삽입</a:t>
            </a:r>
            <a:endParaRPr lang="en-US" altLang="ko-KR" sz="3200" b="1" dirty="0" smtClean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4" name="그림 3" descr="각주 미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" y="692696"/>
            <a:ext cx="9060180" cy="1097280"/>
          </a:xfrm>
          <a:prstGeom prst="rect">
            <a:avLst/>
          </a:prstGeom>
        </p:spPr>
      </p:pic>
      <p:sp>
        <p:nvSpPr>
          <p:cNvPr id="6" name="Rectangle 21"/>
          <p:cNvSpPr/>
          <p:nvPr/>
        </p:nvSpPr>
        <p:spPr>
          <a:xfrm>
            <a:off x="1403648" y="908720"/>
            <a:ext cx="504056" cy="8005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30"/>
          <p:cNvCxnSpPr>
            <a:endCxn id="6" idx="2"/>
          </p:cNvCxnSpPr>
          <p:nvPr/>
        </p:nvCxnSpPr>
        <p:spPr>
          <a:xfrm flipV="1">
            <a:off x="1475656" y="1709286"/>
            <a:ext cx="180020" cy="20754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179512" y="3474442"/>
            <a:ext cx="878497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2.</a:t>
            </a:r>
            <a:r>
              <a:rPr lang="ko-KR" altLang="en-US" sz="2400" b="1" dirty="0" smtClean="0">
                <a:latin typeface="바탕" pitchFamily="18" charset="-127"/>
                <a:ea typeface="바탕" pitchFamily="18" charset="-127"/>
              </a:rPr>
              <a:t>각주 및 미주 삽입방법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</a:t>
            </a:r>
          </a:p>
          <a:p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  -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우선 각주 미주 삽입할 단어 드래그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&gt;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참조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&gt;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각주 그룹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 각주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/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미주 삽입 각주 클릭</a:t>
            </a:r>
            <a:endParaRPr lang="en-US" altLang="ko-KR" b="1" dirty="0" smtClean="0">
              <a:latin typeface="바탕" pitchFamily="18" charset="-127"/>
              <a:ea typeface="바탕" pitchFamily="18" charset="-127"/>
            </a:endParaRPr>
          </a:p>
          <a:p>
            <a:endParaRPr lang="en-US" altLang="ko-KR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3.</a:t>
            </a:r>
            <a:r>
              <a:rPr lang="ko-KR" altLang="en-US" sz="2400" b="1" dirty="0" smtClean="0">
                <a:latin typeface="바탕" pitchFamily="18" charset="-127"/>
                <a:ea typeface="바탕" pitchFamily="18" charset="-127"/>
              </a:rPr>
              <a:t>각주 및 미주 제거 방법</a:t>
            </a: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  -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 각주 및 미주가  설정된 단어의 숫자나 알파벳선택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&gt; Delete 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179512" y="5013325"/>
            <a:ext cx="619268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4.</a:t>
            </a:r>
            <a:r>
              <a:rPr lang="ko-KR" altLang="en-US" sz="2400" b="1" dirty="0" smtClean="0">
                <a:latin typeface="바탕" pitchFamily="18" charset="-127"/>
                <a:ea typeface="바탕" pitchFamily="18" charset="-127"/>
              </a:rPr>
              <a:t>각주 를  미주로 변환하는  삽입방법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</a:t>
            </a:r>
          </a:p>
          <a:p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  -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우선 각주 미주 삽입할 단어 드래그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&gt; </a:t>
            </a:r>
          </a:p>
          <a:p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   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우측마우스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&gt; 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미주로 변환</a:t>
            </a:r>
            <a:endParaRPr lang="en-US" altLang="ko-KR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5.</a:t>
            </a:r>
            <a:r>
              <a:rPr lang="ko-KR" altLang="en-US" sz="2400" b="1" dirty="0" smtClean="0">
                <a:latin typeface="바탕" pitchFamily="18" charset="-127"/>
                <a:ea typeface="바탕" pitchFamily="18" charset="-127"/>
              </a:rPr>
              <a:t>각주 및 미주의 문서서식 바꾸려면</a:t>
            </a: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  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-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우선 각주 미주 삽입할 단어 드래그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 </a:t>
            </a:r>
            <a:endParaRPr lang="en-US" altLang="ko-KR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   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우측마우스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각주 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/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미주 옵션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서식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번호서식</a:t>
            </a: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endParaRPr lang="en-US" altLang="ko-KR" b="1" dirty="0" smtClean="0"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13" name="그림 12" descr="각주 미주 변환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5051147"/>
            <a:ext cx="2065020" cy="1806853"/>
          </a:xfrm>
          <a:prstGeom prst="rect">
            <a:avLst/>
          </a:prstGeom>
        </p:spPr>
      </p:pic>
      <p:sp>
        <p:nvSpPr>
          <p:cNvPr id="14" name="Rectangle 21"/>
          <p:cNvSpPr/>
          <p:nvPr/>
        </p:nvSpPr>
        <p:spPr>
          <a:xfrm>
            <a:off x="5652120" y="6093296"/>
            <a:ext cx="129614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30"/>
          <p:cNvCxnSpPr>
            <a:endCxn id="14" idx="1"/>
          </p:cNvCxnSpPr>
          <p:nvPr/>
        </p:nvCxnSpPr>
        <p:spPr>
          <a:xfrm>
            <a:off x="3131840" y="5877272"/>
            <a:ext cx="2520280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그림 20" descr="번호서식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1842" y="4653136"/>
            <a:ext cx="1942158" cy="1869213"/>
          </a:xfrm>
          <a:prstGeom prst="rect">
            <a:avLst/>
          </a:prstGeom>
        </p:spPr>
      </p:pic>
      <p:cxnSp>
        <p:nvCxnSpPr>
          <p:cNvPr id="22" name="Straight Arrow Connector 30"/>
          <p:cNvCxnSpPr/>
          <p:nvPr/>
        </p:nvCxnSpPr>
        <p:spPr>
          <a:xfrm flipV="1">
            <a:off x="6948264" y="5733256"/>
            <a:ext cx="288032" cy="35306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1"/>
          <p:cNvSpPr/>
          <p:nvPr/>
        </p:nvSpPr>
        <p:spPr>
          <a:xfrm>
            <a:off x="7164288" y="5445224"/>
            <a:ext cx="197971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/>
        </p:nvSpPr>
        <p:spPr>
          <a:xfrm>
            <a:off x="3995936" y="0"/>
            <a:ext cx="129614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색인</a:t>
            </a:r>
            <a:endParaRPr lang="en-US" altLang="ko-KR" sz="3200" b="1" dirty="0" smtClean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9" name="그림 8" descr="각주 미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" y="692696"/>
            <a:ext cx="9060180" cy="1097280"/>
          </a:xfrm>
          <a:prstGeom prst="rect">
            <a:avLst/>
          </a:prstGeom>
        </p:spPr>
      </p:pic>
      <p:sp>
        <p:nvSpPr>
          <p:cNvPr id="11" name="Subtitle 24"/>
          <p:cNvSpPr>
            <a:spLocks noGrp="1"/>
          </p:cNvSpPr>
          <p:nvPr>
            <p:ph type="subTitle" idx="1"/>
          </p:nvPr>
        </p:nvSpPr>
        <p:spPr>
          <a:xfrm>
            <a:off x="0" y="1916832"/>
            <a:ext cx="5400600" cy="1224136"/>
          </a:xfrm>
        </p:spPr>
        <p:txBody>
          <a:bodyPr>
            <a:normAutofit/>
          </a:bodyPr>
          <a:lstStyle/>
          <a:p>
            <a:pPr algn="l"/>
            <a:r>
              <a:rPr lang="en-US" altLang="ko-KR" sz="2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1.</a:t>
            </a:r>
            <a:r>
              <a:rPr lang="ko-KR" altLang="en-US" sz="2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색인 삽입하려면 </a:t>
            </a:r>
            <a:r>
              <a:rPr lang="en-US" altLang="ko-KR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:</a:t>
            </a:r>
            <a:r>
              <a:rPr lang="ko-KR" altLang="en-US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먼저 단어블록지정하고 </a:t>
            </a:r>
            <a:endParaRPr lang="en-US" altLang="ko-KR" sz="20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r>
              <a:rPr lang="ko-KR" altLang="en-US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                            항목 표시해 주어야</a:t>
            </a:r>
            <a:endParaRPr lang="en-US" altLang="ko-KR" sz="18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r>
              <a:rPr lang="ko-KR" altLang="en-US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   </a:t>
            </a:r>
            <a:r>
              <a:rPr lang="ko-KR" altLang="en-US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참조</a:t>
            </a:r>
            <a:r>
              <a:rPr lang="en-US" altLang="ko-KR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색인그룹</a:t>
            </a:r>
            <a:r>
              <a:rPr lang="en-US" altLang="ko-KR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항목표시</a:t>
            </a:r>
            <a:r>
              <a:rPr lang="en-US" altLang="ko-KR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주항목</a:t>
            </a:r>
            <a:r>
              <a:rPr lang="en-US" altLang="ko-KR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표시</a:t>
            </a:r>
            <a:endParaRPr lang="en-US" altLang="ko-KR" sz="20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endParaRPr lang="en-US" altLang="ko-KR" sz="20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12" name="Rectangle 21"/>
          <p:cNvSpPr/>
          <p:nvPr/>
        </p:nvSpPr>
        <p:spPr>
          <a:xfrm>
            <a:off x="5868144" y="908720"/>
            <a:ext cx="504056" cy="8005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그림 12" descr="색인 항목표시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759585"/>
            <a:ext cx="3437826" cy="2965559"/>
          </a:xfrm>
          <a:prstGeom prst="rect">
            <a:avLst/>
          </a:prstGeom>
        </p:spPr>
      </p:pic>
      <p:cxnSp>
        <p:nvCxnSpPr>
          <p:cNvPr id="14" name="Straight Arrow Connector 30"/>
          <p:cNvCxnSpPr/>
          <p:nvPr/>
        </p:nvCxnSpPr>
        <p:spPr>
          <a:xfrm flipH="1">
            <a:off x="5724128" y="1628800"/>
            <a:ext cx="144016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1"/>
          <p:cNvSpPr/>
          <p:nvPr/>
        </p:nvSpPr>
        <p:spPr>
          <a:xfrm>
            <a:off x="5724128" y="2204864"/>
            <a:ext cx="165618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btitle 24"/>
          <p:cNvSpPr txBox="1">
            <a:spLocks/>
          </p:cNvSpPr>
          <p:nvPr/>
        </p:nvSpPr>
        <p:spPr>
          <a:xfrm>
            <a:off x="5364088" y="5013325"/>
            <a:ext cx="3563888" cy="1584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lvl="0">
              <a:spcBef>
                <a:spcPct val="20000"/>
              </a:spcBef>
            </a:pPr>
            <a:r>
              <a:rPr kumimoji="0" lang="en-US" altLang="ko-K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2.</a:t>
            </a:r>
            <a:r>
              <a:rPr kumimoji="0" lang="ko-KR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색인 삽입방법 </a:t>
            </a:r>
            <a:r>
              <a:rPr kumimoji="0" lang="en-US" altLang="ko-K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:</a:t>
            </a:r>
          </a:p>
          <a:p>
            <a:pPr lvl="0">
              <a:spcBef>
                <a:spcPct val="20000"/>
              </a:spcBef>
            </a:pP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 - 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색인 넣어줄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장소 커서 </a:t>
            </a:r>
            <a:endParaRPr lang="en-US" altLang="ko-KR" b="1" dirty="0" smtClean="0">
              <a:latin typeface="바탕" pitchFamily="18" charset="-127"/>
              <a:ea typeface="바탕" pitchFamily="18" charset="-127"/>
            </a:endParaRPr>
          </a:p>
          <a:p>
            <a:pPr lvl="0">
              <a:spcBef>
                <a:spcPct val="20000"/>
              </a:spcBef>
            </a:pP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    위치시키고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참조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색인그룹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&gt;</a:t>
            </a:r>
          </a:p>
          <a:p>
            <a:pPr lvl="0">
              <a:spcBef>
                <a:spcPct val="20000"/>
              </a:spcBef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   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색인삽입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&gt;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형식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,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단 개수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, </a:t>
            </a:r>
          </a:p>
          <a:p>
            <a:pPr lvl="0">
              <a:spcBef>
                <a:spcPct val="20000"/>
              </a:spcBef>
            </a:pP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    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서식 정하기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&gt;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확인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  <a:cs typeface="+mn-cs"/>
            </a:endParaRPr>
          </a:p>
        </p:txBody>
      </p:sp>
      <p:pic>
        <p:nvPicPr>
          <p:cNvPr id="21" name="그림 20" descr="색인삽입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265312"/>
            <a:ext cx="4536504" cy="301317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699792" y="3717032"/>
            <a:ext cx="172819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1"/>
          <p:cNvSpPr/>
          <p:nvPr/>
        </p:nvSpPr>
        <p:spPr>
          <a:xfrm>
            <a:off x="611560" y="5013324"/>
            <a:ext cx="2304256" cy="215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1"/>
          <p:cNvSpPr/>
          <p:nvPr/>
        </p:nvSpPr>
        <p:spPr>
          <a:xfrm>
            <a:off x="6444208" y="836712"/>
            <a:ext cx="86409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>
          <a:xfrm>
            <a:off x="3347864" y="0"/>
            <a:ext cx="2304256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목차</a:t>
            </a:r>
            <a:endParaRPr lang="en-US" altLang="ko-KR" sz="3200" b="1" dirty="0" smtClean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7" name="Subtitle 24"/>
          <p:cNvSpPr>
            <a:spLocks noGrp="1"/>
          </p:cNvSpPr>
          <p:nvPr>
            <p:ph type="subTitle" idx="1"/>
          </p:nvPr>
        </p:nvSpPr>
        <p:spPr>
          <a:xfrm>
            <a:off x="107504" y="1916832"/>
            <a:ext cx="4572000" cy="129614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altLang="ko-KR" sz="2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1.</a:t>
            </a:r>
            <a:r>
              <a:rPr lang="ko-KR" altLang="en-US" sz="2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목차 삽입하려면 </a:t>
            </a:r>
            <a:r>
              <a:rPr lang="en-US" altLang="ko-KR" sz="2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:</a:t>
            </a:r>
          </a:p>
          <a:p>
            <a:pPr algn="l"/>
            <a:r>
              <a:rPr lang="en-US" altLang="ko-KR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-</a:t>
            </a:r>
            <a:r>
              <a:rPr lang="ko-KR" altLang="en-US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먼</a:t>
            </a:r>
            <a:r>
              <a:rPr lang="ko-KR" altLang="en-US" sz="22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저 </a:t>
            </a:r>
            <a:r>
              <a:rPr lang="ko-KR" altLang="en-US" sz="21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개요 수준 지정해주어야</a:t>
            </a:r>
            <a:r>
              <a:rPr lang="ko-KR" altLang="en-US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  </a:t>
            </a:r>
            <a:endParaRPr lang="en-US" altLang="ko-KR" sz="19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r>
              <a:rPr lang="en-US" altLang="ko-KR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-</a:t>
            </a:r>
            <a:r>
              <a:rPr lang="ko-KR" altLang="en-US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개요 수준 바꾸려면</a:t>
            </a:r>
            <a:r>
              <a:rPr lang="en-US" altLang="ko-KR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보기 </a:t>
            </a:r>
            <a:r>
              <a:rPr lang="en-US" altLang="ko-KR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개요</a:t>
            </a:r>
            <a:r>
              <a:rPr lang="en-US" altLang="ko-KR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&gt;</a:t>
            </a:r>
          </a:p>
          <a:p>
            <a:pPr algn="l"/>
            <a:r>
              <a:rPr lang="en-US" altLang="ko-KR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</a:t>
            </a:r>
            <a:r>
              <a:rPr lang="ko-KR" altLang="en-US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수준 표시 지정</a:t>
            </a:r>
            <a:r>
              <a:rPr lang="en-US" altLang="ko-KR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&gt;close</a:t>
            </a:r>
            <a:r>
              <a:rPr lang="en-US" altLang="ko-KR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</a:t>
            </a:r>
            <a:r>
              <a:rPr lang="ko-KR" altLang="en-US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개요보기</a:t>
            </a:r>
            <a:r>
              <a:rPr lang="en-US" altLang="ko-KR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닫기</a:t>
            </a:r>
            <a:endParaRPr lang="en-US" altLang="ko-KR" sz="22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8" name="그림 7" descr="목차개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9144000" cy="1167319"/>
          </a:xfrm>
          <a:prstGeom prst="rect">
            <a:avLst/>
          </a:prstGeom>
        </p:spPr>
      </p:pic>
      <p:sp>
        <p:nvSpPr>
          <p:cNvPr id="9" name="Rectangle 21"/>
          <p:cNvSpPr/>
          <p:nvPr/>
        </p:nvSpPr>
        <p:spPr>
          <a:xfrm>
            <a:off x="1331640" y="836712"/>
            <a:ext cx="360040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그림 9" descr="목차개요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760085"/>
            <a:ext cx="4171980" cy="1740924"/>
          </a:xfrm>
          <a:prstGeom prst="rect">
            <a:avLst/>
          </a:prstGeom>
        </p:spPr>
      </p:pic>
      <p:cxnSp>
        <p:nvCxnSpPr>
          <p:cNvPr id="11" name="Straight Arrow Connector 30"/>
          <p:cNvCxnSpPr/>
          <p:nvPr/>
        </p:nvCxnSpPr>
        <p:spPr>
          <a:xfrm>
            <a:off x="1619672" y="1484784"/>
            <a:ext cx="2952328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1"/>
          <p:cNvSpPr/>
          <p:nvPr/>
        </p:nvSpPr>
        <p:spPr>
          <a:xfrm>
            <a:off x="5796136" y="1772816"/>
            <a:ext cx="13681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21"/>
          <p:cNvSpPr/>
          <p:nvPr/>
        </p:nvSpPr>
        <p:spPr>
          <a:xfrm>
            <a:off x="7452320" y="1772816"/>
            <a:ext cx="72008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4"/>
          <p:cNvSpPr txBox="1">
            <a:spLocks/>
          </p:cNvSpPr>
          <p:nvPr/>
        </p:nvSpPr>
        <p:spPr>
          <a:xfrm>
            <a:off x="107504" y="3356992"/>
            <a:ext cx="9036496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2.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목차 삽입방법 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1900" b="1" dirty="0" smtClean="0">
                <a:latin typeface="바탕" pitchFamily="18" charset="-127"/>
                <a:ea typeface="바탕" pitchFamily="18" charset="-127"/>
              </a:rPr>
              <a:t>  </a:t>
            </a:r>
            <a:r>
              <a:rPr lang="en-US" altLang="ko-KR" sz="1900" b="1" dirty="0" smtClean="0">
                <a:latin typeface="바탕" pitchFamily="18" charset="-127"/>
                <a:ea typeface="바탕" pitchFamily="18" charset="-127"/>
              </a:rPr>
              <a:t>-</a:t>
            </a:r>
            <a:r>
              <a:rPr kumimoji="0" lang="ko-KR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참조</a:t>
            </a:r>
            <a:r>
              <a:rPr kumimoji="0" lang="en-US" altLang="ko-K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&gt;</a:t>
            </a:r>
            <a:r>
              <a:rPr kumimoji="0" lang="ko-KR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목차</a:t>
            </a:r>
            <a:r>
              <a:rPr kumimoji="0" lang="en-US" altLang="ko-K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&gt;</a:t>
            </a:r>
            <a:r>
              <a:rPr kumimoji="0" lang="ko-KR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기본제공 혹은 목차삽입</a:t>
            </a:r>
            <a:r>
              <a:rPr kumimoji="0" lang="en-US" altLang="ko-K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&gt;</a:t>
            </a:r>
            <a:r>
              <a:rPr kumimoji="0" lang="ko-KR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탭 채움선</a:t>
            </a:r>
            <a:r>
              <a:rPr kumimoji="0" lang="en-US" altLang="ko-K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, </a:t>
            </a:r>
            <a:r>
              <a:rPr kumimoji="0" lang="ko-KR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서식</a:t>
            </a:r>
            <a:r>
              <a:rPr kumimoji="0" lang="en-US" altLang="ko-K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,</a:t>
            </a:r>
            <a:r>
              <a:rPr kumimoji="0" lang="ko-KR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수준 표시</a:t>
            </a:r>
            <a:r>
              <a:rPr kumimoji="0" lang="en-US" altLang="ko-K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,</a:t>
            </a:r>
            <a:r>
              <a:rPr kumimoji="0" lang="ko-KR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옵션</a:t>
            </a:r>
            <a:r>
              <a:rPr kumimoji="0" lang="en-US" altLang="ko-K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,</a:t>
            </a:r>
            <a:r>
              <a:rPr kumimoji="0" lang="ko-KR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수정</a:t>
            </a:r>
            <a:r>
              <a:rPr kumimoji="0" lang="en-US" altLang="ko-K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&gt; </a:t>
            </a:r>
            <a:r>
              <a:rPr kumimoji="0" lang="ko-KR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확인</a:t>
            </a:r>
            <a:endParaRPr kumimoji="0" lang="en-US" altLang="ko-KR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  <a:cs typeface="+mn-cs"/>
            </a:endParaRPr>
          </a:p>
        </p:txBody>
      </p:sp>
      <p:pic>
        <p:nvPicPr>
          <p:cNvPr id="17" name="그림 16" descr="목차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365104"/>
            <a:ext cx="3600400" cy="2636912"/>
          </a:xfrm>
          <a:prstGeom prst="rect">
            <a:avLst/>
          </a:prstGeom>
        </p:spPr>
      </p:pic>
      <p:sp>
        <p:nvSpPr>
          <p:cNvPr id="18" name="Rectangle 21"/>
          <p:cNvSpPr/>
          <p:nvPr/>
        </p:nvSpPr>
        <p:spPr>
          <a:xfrm>
            <a:off x="539552" y="6381328"/>
            <a:ext cx="122413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그림 18" descr="목차삽입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4293096"/>
            <a:ext cx="3911835" cy="2708920"/>
          </a:xfrm>
          <a:prstGeom prst="rect">
            <a:avLst/>
          </a:prstGeom>
        </p:spPr>
      </p:pic>
      <p:sp>
        <p:nvSpPr>
          <p:cNvPr id="20" name="Rectangle 21"/>
          <p:cNvSpPr/>
          <p:nvPr/>
        </p:nvSpPr>
        <p:spPr>
          <a:xfrm>
            <a:off x="4427984" y="5373216"/>
            <a:ext cx="2448272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42909" y="928670"/>
            <a:ext cx="7358115" cy="5929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1500167" y="1142985"/>
            <a:ext cx="1428760" cy="1214446"/>
          </a:xfrm>
          <a:prstGeom prst="homePlate">
            <a:avLst/>
          </a:prstGeom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4"/>
          <p:cNvGrpSpPr/>
          <p:nvPr/>
        </p:nvGrpSpPr>
        <p:grpSpPr>
          <a:xfrm>
            <a:off x="857225" y="3068960"/>
            <a:ext cx="6643735" cy="788668"/>
            <a:chOff x="928662" y="1068696"/>
            <a:chExt cx="6643734" cy="788668"/>
          </a:xfrm>
        </p:grpSpPr>
        <p:sp>
          <p:nvSpPr>
            <p:cNvPr id="30" name="Teardrop 29"/>
            <p:cNvSpPr/>
            <p:nvPr/>
          </p:nvSpPr>
          <p:spPr>
            <a:xfrm>
              <a:off x="928662" y="1068696"/>
              <a:ext cx="928694" cy="788668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2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2" name="Round Single Corner Rectangle 31"/>
            <p:cNvSpPr/>
            <p:nvPr/>
          </p:nvSpPr>
          <p:spPr>
            <a:xfrm>
              <a:off x="1857356" y="1071546"/>
              <a:ext cx="5715040" cy="642942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매크로</a:t>
              </a:r>
              <a:r>
                <a:rPr lang="en-US" altLang="ko-KR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맞춤법</a:t>
              </a:r>
              <a:r>
                <a:rPr lang="en-US" altLang="ko-KR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/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문법검사</a:t>
              </a:r>
              <a:endParaRPr lang="en-US" altLang="ko-KR" sz="24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endParaRPr>
            </a:p>
          </p:txBody>
        </p:sp>
      </p:grpSp>
      <p:sp>
        <p:nvSpPr>
          <p:cNvPr id="27" name="Footer Placeholder 26"/>
          <p:cNvSpPr>
            <a:spLocks noGrp="1"/>
          </p:cNvSpPr>
          <p:nvPr>
            <p:ph type="ftr" sz="quarter" idx="4294967295"/>
          </p:nvPr>
        </p:nvSpPr>
        <p:spPr>
          <a:xfrm rot="5400000">
            <a:off x="6990187" y="3246120"/>
            <a:ext cx="3200400" cy="365760"/>
          </a:xfrm>
          <a:prstGeom prst="rect">
            <a:avLst/>
          </a:prstGeom>
        </p:spPr>
        <p:txBody>
          <a:bodyPr anchor="b"/>
          <a:lstStyle/>
          <a:p>
            <a:pPr algn="ctr"/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072463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7784" y="0"/>
            <a:ext cx="3384376" cy="500042"/>
          </a:xfrm>
        </p:spPr>
        <p:txBody>
          <a:bodyPr>
            <a:noAutofit/>
          </a:bodyPr>
          <a:lstStyle/>
          <a:p>
            <a:r>
              <a:rPr lang="ko-KR" altLang="en-US" sz="2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매크로</a:t>
            </a:r>
            <a:r>
              <a:rPr lang="en-US" altLang="ko-KR" sz="2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2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맞춤법</a:t>
            </a:r>
            <a:r>
              <a:rPr lang="en-US" altLang="ko-KR" sz="2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/</a:t>
            </a:r>
            <a:r>
              <a:rPr lang="ko-KR" altLang="en-US" sz="2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문법검사</a:t>
            </a:r>
            <a:endParaRPr lang="en-US" altLang="ko-KR" sz="2400" b="1" dirty="0" smtClean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79512" y="548680"/>
            <a:ext cx="8640960" cy="12241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57200" indent="-45720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1.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매크로란</a:t>
            </a: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:</a:t>
            </a:r>
            <a:r>
              <a:rPr lang="ko-KR" altLang="en-US" sz="2400" b="1" dirty="0" smtClean="0"/>
              <a:t> </a:t>
            </a:r>
            <a:endParaRPr lang="en-US" altLang="ko-KR" sz="2400" b="1" dirty="0" smtClean="0"/>
          </a:p>
          <a:p>
            <a:pPr marL="457200" indent="-45720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-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작업을 자동으로 수행할 수 있도록  여러 개의 명령을 하나의 명령으로</a:t>
            </a: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 marL="457200" indent="-45720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   그룹화한 것을 말함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.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072463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179512" y="1916831"/>
            <a:ext cx="8784976" cy="309649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57200" indent="-45720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2.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매크로 사용하는 경우</a:t>
            </a:r>
            <a:endParaRPr lang="en-US" altLang="ko-KR" dirty="0" smtClean="0"/>
          </a:p>
          <a:p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-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편집 및 서식 지정 작업 속도를 향상시키려는 경우</a:t>
            </a: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>
              <a:buFontTx/>
              <a:buChar char="-"/>
            </a:pPr>
            <a:endParaRPr lang="ko-KR" altLang="en-US" sz="20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-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특정 크기 및 테두리와 행 및 열의 수를 지정하여 표를 삽입하는 등 여러</a:t>
            </a: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  명령을  결합하려는 경우 </a:t>
            </a: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endParaRPr lang="ko-KR" altLang="en-US" sz="20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-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대화 상자의 옵션을 보다  쉽게 사용하려는 경우</a:t>
            </a: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>
              <a:buFontTx/>
              <a:buChar char="-"/>
            </a:pPr>
            <a:endParaRPr lang="ko-KR" altLang="en-US" sz="20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 -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복잡한 여러 작업을 자동화하려는 경우</a:t>
            </a:r>
          </a:p>
          <a:p>
            <a:pPr marL="457200" indent="-457200">
              <a:spcBef>
                <a:spcPts val="600"/>
              </a:spcBef>
              <a:buClr>
                <a:schemeClr val="accent1"/>
              </a:buClr>
              <a:buSzPct val="70000"/>
            </a:pPr>
            <a:endParaRPr kumimoji="0" lang="en-US" altLang="ko-K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179512" y="5301208"/>
            <a:ext cx="8784976" cy="79208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57200" indent="-45720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3.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매크로 </a:t>
            </a:r>
            <a:r>
              <a:rPr lang="ko-KR" altLang="en-US" sz="2400" b="1" dirty="0" smtClean="0">
                <a:latin typeface="바탕" pitchFamily="18" charset="-127"/>
                <a:ea typeface="바탕" pitchFamily="18" charset="-127"/>
              </a:rPr>
              <a:t>빠른 실행 도구 모음 만들기 </a:t>
            </a:r>
            <a:endParaRPr lang="en-US" altLang="ko-KR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   -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오피스 단추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워드 옵션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사용자지정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다음에서 명령선택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매크로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추가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확인</a:t>
            </a:r>
            <a:endParaRPr kumimoji="0" lang="en-US" altLang="ko-K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 descr="매크로기록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9983" y="2060848"/>
            <a:ext cx="4264017" cy="2397636"/>
          </a:xfrm>
          <a:prstGeom prst="rect">
            <a:avLst/>
          </a:prstGeom>
        </p:spPr>
      </p:pic>
      <p:sp>
        <p:nvSpPr>
          <p:cNvPr id="12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072463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627784" y="0"/>
            <a:ext cx="3384376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매크로</a:t>
            </a:r>
            <a:r>
              <a:rPr kumimoji="0" lang="en-US" altLang="ko-KR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,</a:t>
            </a:r>
            <a:r>
              <a:rPr kumimoji="0" lang="ko-KR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맞춤법</a:t>
            </a:r>
            <a:r>
              <a:rPr kumimoji="0" lang="en-US" altLang="ko-KR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/</a:t>
            </a:r>
            <a:r>
              <a:rPr kumimoji="0" lang="ko-KR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문법검사</a:t>
            </a: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바탕" pitchFamily="18" charset="-127"/>
              <a:ea typeface="바탕" pitchFamily="18" charset="-127"/>
              <a:cs typeface="+mj-cs"/>
            </a:endParaRPr>
          </a:p>
        </p:txBody>
      </p:sp>
      <p:pic>
        <p:nvPicPr>
          <p:cNvPr id="16" name="그림 15" descr="매크로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48680"/>
            <a:ext cx="6644640" cy="1554480"/>
          </a:xfrm>
          <a:prstGeom prst="rect">
            <a:avLst/>
          </a:prstGeom>
        </p:spPr>
      </p:pic>
      <p:sp>
        <p:nvSpPr>
          <p:cNvPr id="17" name="Rectangle 21"/>
          <p:cNvSpPr/>
          <p:nvPr/>
        </p:nvSpPr>
        <p:spPr>
          <a:xfrm>
            <a:off x="5148064" y="1628800"/>
            <a:ext cx="1728192" cy="2994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30"/>
          <p:cNvCxnSpPr/>
          <p:nvPr/>
        </p:nvCxnSpPr>
        <p:spPr>
          <a:xfrm flipH="1">
            <a:off x="5580112" y="1916832"/>
            <a:ext cx="720080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1"/>
          <p:cNvSpPr/>
          <p:nvPr/>
        </p:nvSpPr>
        <p:spPr>
          <a:xfrm>
            <a:off x="4932040" y="2420888"/>
            <a:ext cx="3456384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21"/>
          <p:cNvSpPr/>
          <p:nvPr/>
        </p:nvSpPr>
        <p:spPr>
          <a:xfrm>
            <a:off x="7164288" y="4077072"/>
            <a:ext cx="100811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0" y="2564904"/>
            <a:ext cx="5796136" cy="381642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57200" indent="-45720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1.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매크로 사용하기 위해 먼저</a:t>
            </a:r>
            <a:endParaRPr lang="en-US" altLang="ko-KR" sz="2400" b="1" dirty="0" smtClean="0">
              <a:latin typeface="Batang" pitchFamily="18" charset="-127"/>
              <a:ea typeface="Batang" pitchFamily="18" charset="-127"/>
            </a:endParaRPr>
          </a:p>
          <a:p>
            <a:pPr marL="457200" indent="-45720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2400" b="1" dirty="0" smtClean="0">
                <a:latin typeface="바탕" pitchFamily="18" charset="-127"/>
                <a:ea typeface="바탕" pitchFamily="18" charset="-127"/>
              </a:rPr>
              <a:t>매크로 기록해야</a:t>
            </a: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  <a:p>
            <a:pPr marL="457200" indent="-457200">
              <a:spcBef>
                <a:spcPts val="600"/>
              </a:spcBef>
              <a:buClr>
                <a:schemeClr val="accent1"/>
              </a:buClr>
              <a:buSzPct val="70000"/>
            </a:pPr>
            <a:endParaRPr lang="en-US" altLang="ko-KR" dirty="0" smtClean="0"/>
          </a:p>
          <a:p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-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매크로 기록할 부분 앞에 커서 위치시키기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&gt;</a:t>
            </a:r>
          </a:p>
          <a:p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   보기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매크로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매크로 기록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매크로 이름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,</a:t>
            </a:r>
          </a:p>
          <a:p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   할당 위치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,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매크로 저장 위치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,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설명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&gt; 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확인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  <a:cs typeface="+mn-cs"/>
            </a:endParaRPr>
          </a:p>
          <a:p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  <a:cs typeface="+mn-cs"/>
            </a:endParaRPr>
          </a:p>
          <a:p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-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화살표와 함께 사람모양의 사각형이 나타나면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&gt;</a:t>
            </a:r>
          </a:p>
          <a:p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 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홈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글꼴서식이나 맞춤변경 후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보기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&gt;  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매크로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&gt;</a:t>
            </a:r>
          </a:p>
          <a:p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 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기록 중지</a:t>
            </a: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  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" name="그림 23" descr="매크로 기록중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4509120"/>
            <a:ext cx="2376264" cy="1656184"/>
          </a:xfrm>
          <a:prstGeom prst="rect">
            <a:avLst/>
          </a:prstGeom>
        </p:spPr>
      </p:pic>
      <p:sp>
        <p:nvSpPr>
          <p:cNvPr id="25" name="Rectangle 21"/>
          <p:cNvSpPr/>
          <p:nvPr/>
        </p:nvSpPr>
        <p:spPr>
          <a:xfrm>
            <a:off x="6588224" y="5589240"/>
            <a:ext cx="165618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072463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635896" y="0"/>
            <a:ext cx="1872208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매크로</a:t>
            </a:r>
            <a:endParaRPr kumimoji="0" lang="en-US" altLang="ko-KR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바탕" pitchFamily="18" charset="-127"/>
              <a:ea typeface="바탕" pitchFamily="18" charset="-127"/>
              <a:cs typeface="+mj-cs"/>
            </a:endParaRPr>
          </a:p>
        </p:txBody>
      </p:sp>
      <p:pic>
        <p:nvPicPr>
          <p:cNvPr id="16" name="그림 15" descr="매크로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6644640" cy="1554480"/>
          </a:xfrm>
          <a:prstGeom prst="rect">
            <a:avLst/>
          </a:prstGeom>
        </p:spPr>
      </p:pic>
      <p:sp>
        <p:nvSpPr>
          <p:cNvPr id="17" name="Rectangle 21"/>
          <p:cNvSpPr/>
          <p:nvPr/>
        </p:nvSpPr>
        <p:spPr>
          <a:xfrm>
            <a:off x="5148064" y="1412776"/>
            <a:ext cx="1728192" cy="2994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30"/>
          <p:cNvCxnSpPr/>
          <p:nvPr/>
        </p:nvCxnSpPr>
        <p:spPr>
          <a:xfrm flipH="1">
            <a:off x="4932040" y="1700808"/>
            <a:ext cx="720080" cy="7200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ubtitle 2"/>
          <p:cNvSpPr txBox="1">
            <a:spLocks/>
          </p:cNvSpPr>
          <p:nvPr/>
        </p:nvSpPr>
        <p:spPr>
          <a:xfrm>
            <a:off x="35496" y="2276872"/>
            <a:ext cx="3312368" cy="22322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57200" indent="-45720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1.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매크로 실행방법</a:t>
            </a: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:</a:t>
            </a:r>
            <a:r>
              <a:rPr lang="ko-KR" altLang="en-US" sz="2400" dirty="0" smtClean="0"/>
              <a:t> </a:t>
            </a:r>
            <a:endParaRPr lang="en-US" altLang="ko-KR" sz="2400" dirty="0" smtClean="0"/>
          </a:p>
          <a:p>
            <a:pPr marL="457200" indent="-457200">
              <a:spcBef>
                <a:spcPts val="600"/>
              </a:spcBef>
              <a:buClr>
                <a:schemeClr val="accent1"/>
              </a:buClr>
              <a:buSzPct val="70000"/>
            </a:pPr>
            <a:endParaRPr lang="en-US" altLang="ko-KR" sz="2400" dirty="0" smtClean="0"/>
          </a:p>
          <a:p>
            <a:pPr marL="457200" indent="-45720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-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보기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&gt;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매크로보기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&gt;</a:t>
            </a:r>
          </a:p>
          <a:p>
            <a:pPr marL="457200" indent="-45720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   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매크로 이름 중 하나 선택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&gt;</a:t>
            </a:r>
          </a:p>
          <a:p>
            <a:pPr marL="457200" indent="-45720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  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매크로 위치 선택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&gt;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실 행</a:t>
            </a:r>
            <a:endParaRPr kumimoji="0" lang="en-US" altLang="ko-K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그림 25" descr="매크로기록완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1380" y="2420888"/>
            <a:ext cx="5722620" cy="2880320"/>
          </a:xfrm>
          <a:prstGeom prst="rect">
            <a:avLst/>
          </a:prstGeom>
        </p:spPr>
      </p:pic>
      <p:sp>
        <p:nvSpPr>
          <p:cNvPr id="25" name="Rectangle 21"/>
          <p:cNvSpPr/>
          <p:nvPr/>
        </p:nvSpPr>
        <p:spPr>
          <a:xfrm>
            <a:off x="3347864" y="3140968"/>
            <a:ext cx="165618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107504" y="4625752"/>
            <a:ext cx="3995936" cy="2232248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457200" indent="-45720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ko-KR" sz="2800" b="1" dirty="0" smtClean="0">
                <a:latin typeface="Batang" pitchFamily="18" charset="-127"/>
                <a:ea typeface="Batang" pitchFamily="18" charset="-127"/>
              </a:rPr>
              <a:t>2.</a:t>
            </a:r>
            <a:r>
              <a:rPr lang="ko-KR" altLang="en-US" sz="2800" b="1" dirty="0" smtClean="0">
                <a:latin typeface="Batang" pitchFamily="18" charset="-127"/>
                <a:ea typeface="Batang" pitchFamily="18" charset="-127"/>
              </a:rPr>
              <a:t>매크로 수정하려면</a:t>
            </a:r>
            <a:endParaRPr lang="en-US" altLang="ko-KR" sz="2800" dirty="0" smtClean="0"/>
          </a:p>
          <a:p>
            <a:pPr marL="457200" indent="-457200">
              <a:spcBef>
                <a:spcPts val="600"/>
              </a:spcBef>
              <a:buClr>
                <a:schemeClr val="accent1"/>
              </a:buClr>
              <a:buSzPct val="70000"/>
            </a:pPr>
            <a:endParaRPr lang="en-US" altLang="ko-KR" sz="2400" dirty="0" smtClean="0"/>
          </a:p>
          <a:p>
            <a:pPr marL="457200" indent="-45720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- </a:t>
            </a:r>
            <a:r>
              <a:rPr lang="ko-KR" altLang="en-US" sz="2100" b="1" dirty="0" smtClean="0">
                <a:latin typeface="바탕" pitchFamily="18" charset="-127"/>
                <a:ea typeface="바탕" pitchFamily="18" charset="-127"/>
              </a:rPr>
              <a:t>보기</a:t>
            </a:r>
            <a:r>
              <a:rPr lang="en-US" altLang="ko-KR" sz="2100" b="1" dirty="0" smtClean="0">
                <a:latin typeface="바탕" pitchFamily="18" charset="-127"/>
                <a:ea typeface="바탕" pitchFamily="18" charset="-127"/>
              </a:rPr>
              <a:t>&gt;  </a:t>
            </a:r>
            <a:r>
              <a:rPr lang="ko-KR" altLang="en-US" sz="2100" b="1" dirty="0" smtClean="0">
                <a:latin typeface="바탕" pitchFamily="18" charset="-127"/>
                <a:ea typeface="바탕" pitchFamily="18" charset="-127"/>
              </a:rPr>
              <a:t>매크로보기</a:t>
            </a:r>
            <a:r>
              <a:rPr lang="en-US" altLang="ko-KR" sz="2100" b="1" dirty="0" smtClean="0">
                <a:latin typeface="바탕" pitchFamily="18" charset="-127"/>
                <a:ea typeface="바탕" pitchFamily="18" charset="-127"/>
              </a:rPr>
              <a:t>&gt;</a:t>
            </a:r>
          </a:p>
          <a:p>
            <a:pPr marL="457200" indent="-45720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kumimoji="0" lang="en-US" altLang="ko-KR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  </a:t>
            </a:r>
            <a:r>
              <a:rPr kumimoji="0" lang="ko-KR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수정코자 하는 매크로 이름</a:t>
            </a:r>
            <a:endParaRPr kumimoji="0" lang="en-US" altLang="ko-KR" sz="2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  <a:cs typeface="+mn-cs"/>
            </a:endParaRPr>
          </a:p>
          <a:p>
            <a:pPr marL="457200" indent="-45720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ko-KR" sz="21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kumimoji="0" lang="ko-KR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 하나 선택</a:t>
            </a:r>
            <a:r>
              <a:rPr kumimoji="0" lang="en-US" altLang="ko-KR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&gt; </a:t>
            </a:r>
            <a:r>
              <a:rPr kumimoji="0" lang="ko-KR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편집</a:t>
            </a:r>
            <a:r>
              <a:rPr kumimoji="0" lang="en-US" altLang="ko-KR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&gt; </a:t>
            </a:r>
            <a:r>
              <a:rPr kumimoji="0" lang="ko-KR" altLang="en-US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비주얼</a:t>
            </a:r>
            <a:r>
              <a:rPr kumimoji="0" lang="ko-KR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 베이직</a:t>
            </a:r>
            <a:endParaRPr kumimoji="0" lang="en-US" altLang="ko-KR" sz="2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  <a:cs typeface="+mn-cs"/>
            </a:endParaRPr>
          </a:p>
          <a:p>
            <a:pPr marL="457200" indent="-45720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ko-KR" sz="21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kumimoji="0" lang="ko-KR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 </a:t>
            </a:r>
            <a:r>
              <a:rPr kumimoji="0" lang="ko-KR" altLang="en-US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에디터코드창</a:t>
            </a:r>
            <a:r>
              <a:rPr kumimoji="0" lang="en-US" altLang="ko-KR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&gt;</a:t>
            </a:r>
            <a:r>
              <a:rPr lang="en-US" altLang="ko-KR" sz="21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2100" b="1" dirty="0" err="1" smtClean="0">
                <a:latin typeface="바탕" pitchFamily="18" charset="-127"/>
                <a:ea typeface="바탕" pitchFamily="18" charset="-127"/>
              </a:rPr>
              <a:t>글꼴체나</a:t>
            </a:r>
            <a:r>
              <a:rPr lang="ko-KR" altLang="en-US" sz="2100" b="1" dirty="0" smtClean="0">
                <a:latin typeface="바탕" pitchFamily="18" charset="-127"/>
                <a:ea typeface="바탕" pitchFamily="18" charset="-127"/>
              </a:rPr>
              <a:t> 맞춤 변경</a:t>
            </a:r>
            <a:r>
              <a:rPr lang="en-US" altLang="ko-KR" sz="2100" b="1" dirty="0" smtClean="0">
                <a:latin typeface="바탕" pitchFamily="18" charset="-127"/>
                <a:ea typeface="바탕" pitchFamily="18" charset="-127"/>
              </a:rPr>
              <a:t>&gt;</a:t>
            </a:r>
          </a:p>
          <a:p>
            <a:pPr marL="457200" indent="-45720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ko-KR" sz="2100" b="1" dirty="0" smtClean="0">
                <a:latin typeface="바탕" pitchFamily="18" charset="-127"/>
                <a:ea typeface="바탕" pitchFamily="18" charset="-127"/>
              </a:rPr>
              <a:t>  </a:t>
            </a:r>
            <a:r>
              <a:rPr lang="ko-KR" altLang="en-US" sz="2100" b="1" dirty="0" smtClean="0">
                <a:latin typeface="바탕" pitchFamily="18" charset="-127"/>
                <a:ea typeface="바탕" pitchFamily="18" charset="-127"/>
              </a:rPr>
              <a:t>종료</a:t>
            </a:r>
            <a:r>
              <a:rPr lang="en-US" altLang="ko-KR" sz="2100" b="1" dirty="0" smtClean="0">
                <a:latin typeface="바탕" pitchFamily="18" charset="-127"/>
                <a:ea typeface="바탕" pitchFamily="18" charset="-127"/>
              </a:rPr>
              <a:t>&gt;</a:t>
            </a:r>
            <a:endParaRPr kumimoji="0" lang="en-US" altLang="ko-KR" sz="2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Rectangle 21"/>
          <p:cNvSpPr/>
          <p:nvPr/>
        </p:nvSpPr>
        <p:spPr>
          <a:xfrm>
            <a:off x="7487816" y="3212976"/>
            <a:ext cx="165618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그림 36" descr="메크로 코드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4653136"/>
            <a:ext cx="6908696" cy="2790523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 flipV="1">
            <a:off x="1835696" y="3429000"/>
            <a:ext cx="5976664" cy="25202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 lectur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 lecture</Template>
  <TotalTime>3611</TotalTime>
  <Words>1153</Words>
  <Application>Microsoft Office PowerPoint</Application>
  <PresentationFormat>화면 슬라이드 쇼(4:3)</PresentationFormat>
  <Paragraphs>468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12 lecture</vt:lpstr>
      <vt:lpstr>슬라이드 0</vt:lpstr>
      <vt:lpstr>슬라이드 1</vt:lpstr>
      <vt:lpstr>슬라이드 2</vt:lpstr>
      <vt:lpstr>슬라이드 3</vt:lpstr>
      <vt:lpstr>슬라이드 4</vt:lpstr>
      <vt:lpstr>슬라이드 5</vt:lpstr>
      <vt:lpstr>매크로,맞춤법/문법검사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HEG</dc:creator>
  <cp:lastModifiedBy>현빈</cp:lastModifiedBy>
  <cp:revision>334</cp:revision>
  <dcterms:created xsi:type="dcterms:W3CDTF">2015-04-03T23:11:12Z</dcterms:created>
  <dcterms:modified xsi:type="dcterms:W3CDTF">2015-11-14T04:28:02Z</dcterms:modified>
</cp:coreProperties>
</file>