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 showGuides="1">
      <p:cViewPr>
        <p:scale>
          <a:sx n="72" d="100"/>
          <a:sy n="72" d="100"/>
        </p:scale>
        <p:origin x="-163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095D-32C6-49A4-8144-7C1421B86CD5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EA8-19E7-4645-A895-6A03B350D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095D-32C6-49A4-8144-7C1421B86CD5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EA8-19E7-4645-A895-6A03B350D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095D-32C6-49A4-8144-7C1421B86CD5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EA8-19E7-4645-A895-6A03B350D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095D-32C6-49A4-8144-7C1421B86CD5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EA8-19E7-4645-A895-6A03B350D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095D-32C6-49A4-8144-7C1421B86CD5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EA8-19E7-4645-A895-6A03B350D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095D-32C6-49A4-8144-7C1421B86CD5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EA8-19E7-4645-A895-6A03B350D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095D-32C6-49A4-8144-7C1421B86CD5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EA8-19E7-4645-A895-6A03B350D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095D-32C6-49A4-8144-7C1421B86CD5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EA8-19E7-4645-A895-6A03B350D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095D-32C6-49A4-8144-7C1421B86CD5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EA8-19E7-4645-A895-6A03B350D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095D-32C6-49A4-8144-7C1421B86CD5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EA8-19E7-4645-A895-6A03B350D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095D-32C6-49A4-8144-7C1421B86CD5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08EA8-19E7-4645-A895-6A03B350D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6095D-32C6-49A4-8144-7C1421B86CD5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08EA8-19E7-4645-A895-6A03B350D0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천부여 의지 없어서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89351" y="99946"/>
            <a:ext cx="8254649" cy="67580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천부여 의지 없어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0"/>
            <a:ext cx="37338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천부여 의지 없어서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66800"/>
            <a:ext cx="4648200" cy="4953000"/>
          </a:xfrm>
        </p:spPr>
        <p:txBody>
          <a:bodyPr>
            <a:noAutofit/>
          </a:bodyPr>
          <a:lstStyle/>
          <a:p>
            <a:pPr marL="234950" indent="-234950" algn="l"/>
            <a:r>
              <a:rPr lang="ko-KR" altLang="en-US" sz="24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천부여 의지 없어서 손 들고 옵니다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주 나를 박대하시면 나 어디 가리까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111125" indent="-111125" algn="l"/>
            <a:r>
              <a:rPr lang="ko-KR" altLang="en-US" sz="1800" b="1" dirty="0" smtClean="0">
                <a:solidFill>
                  <a:srgbClr val="FF0000"/>
                </a:solidFill>
              </a:rPr>
              <a:t>     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111125" indent="-111125" algn="l"/>
            <a:r>
              <a:rPr lang="en-US" altLang="ko-KR" sz="1800" b="1" dirty="0" smtClean="0">
                <a:solidFill>
                  <a:srgbClr val="FF0000"/>
                </a:solidFill>
              </a:rPr>
              <a:t>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 내 죄를 씻기 위하여 피 흘려 주시니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 곧 회개하는 맘으로 주 앞에 옵니다 아멘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514350" indent="-514350"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346075" indent="-346075" algn="l"/>
            <a:r>
              <a:rPr lang="en-US" altLang="ko-KR" sz="1800" b="1" dirty="0" smtClean="0">
                <a:solidFill>
                  <a:schemeClr val="tx1"/>
                </a:solidFill>
              </a:rPr>
              <a:t> 2.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전부터 계신 주께서 영 죽을 영혼을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보혈로 구해 주시니 그 사랑 한없네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346075" indent="-346075" algn="l"/>
            <a:r>
              <a:rPr lang="en-US" altLang="ko-KR" sz="1800" b="1" dirty="0" smtClean="0">
                <a:solidFill>
                  <a:schemeClr val="tx1"/>
                </a:solidFill>
              </a:rPr>
              <a:t> 3.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 예수 의지함으로 큰 권능 받아서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앞에 구한 모든 것 늘 얻겠습니다</a:t>
            </a:r>
            <a:endParaRPr lang="en-US" altLang="ko-KR" sz="1800" b="1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65" y="5417130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     </a:t>
            </a:r>
            <a:endParaRPr lang="en-US" altLang="ko-KR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천부여 의지 없어서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천부여 의지없어서</dc:title>
  <dc:creator>jungyeo park</dc:creator>
  <cp:lastModifiedBy>mary</cp:lastModifiedBy>
  <cp:revision>21</cp:revision>
  <dcterms:created xsi:type="dcterms:W3CDTF">2015-10-25T21:49:28Z</dcterms:created>
  <dcterms:modified xsi:type="dcterms:W3CDTF">2020-03-07T18:23:02Z</dcterms:modified>
</cp:coreProperties>
</file>