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00A2"/>
    <a:srgbClr val="6600CC"/>
    <a:srgbClr val="884106"/>
    <a:srgbClr val="3B4A1E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80477-B335-43E8-A2AF-DB3F00C4D31F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27BF-43CE-4E0B-9DF1-1DE53ECCE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80477-B335-43E8-A2AF-DB3F00C4D31F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27BF-43CE-4E0B-9DF1-1DE53ECCE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80477-B335-43E8-A2AF-DB3F00C4D31F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27BF-43CE-4E0B-9DF1-1DE53ECCE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80477-B335-43E8-A2AF-DB3F00C4D31F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27BF-43CE-4E0B-9DF1-1DE53ECCE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80477-B335-43E8-A2AF-DB3F00C4D31F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27BF-43CE-4E0B-9DF1-1DE53ECCE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80477-B335-43E8-A2AF-DB3F00C4D31F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27BF-43CE-4E0B-9DF1-1DE53ECCE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80477-B335-43E8-A2AF-DB3F00C4D31F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27BF-43CE-4E0B-9DF1-1DE53ECCE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80477-B335-43E8-A2AF-DB3F00C4D31F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27BF-43CE-4E0B-9DF1-1DE53ECCE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80477-B335-43E8-A2AF-DB3F00C4D31F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27BF-43CE-4E0B-9DF1-1DE53ECCE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80477-B335-43E8-A2AF-DB3F00C4D31F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27BF-43CE-4E0B-9DF1-1DE53ECCE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80477-B335-43E8-A2AF-DB3F00C4D31F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27BF-43CE-4E0B-9DF1-1DE53ECCEB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80477-B335-43E8-A2AF-DB3F00C4D31F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727BF-43CE-4E0B-9DF1-1DE53ECCEB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찬송으로 보답할 수 없는.jpg"/>
          <p:cNvPicPr>
            <a:picLocks noChangeAspect="1"/>
          </p:cNvPicPr>
          <p:nvPr userDrawn="1"/>
        </p:nvPicPr>
        <p:blipFill>
          <a:blip r:embed="rId14" cstate="print">
            <a:lum bright="1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찬송으로 보답할 수 없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857784" cy="692696"/>
          </a:xfrm>
          <a:noFill/>
        </p:spPr>
        <p:txBody>
          <a:bodyPr>
            <a:normAutofit fontScale="90000"/>
            <a:scene3d>
              <a:camera prst="perspectiveLeft"/>
              <a:lightRig rig="threePt" dir="t"/>
            </a:scene3d>
          </a:bodyPr>
          <a:lstStyle/>
          <a:p>
            <a:r>
              <a:rPr lang="ko-KR" alt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찬송으로 보답할 수 없는 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1214398"/>
            <a:ext cx="7024294" cy="5238938"/>
          </a:xfrm>
          <a:noFill/>
        </p:spPr>
        <p:txBody>
          <a:bodyPr>
            <a:normAutofit fontScale="62500" lnSpcReduction="20000"/>
          </a:bodyPr>
          <a:lstStyle/>
          <a:p>
            <a:pPr marL="514350" indent="-514350" algn="l"/>
            <a:r>
              <a:rPr lang="en-US" altLang="ko-KR" b="1" dirty="0" smtClean="0">
                <a:solidFill>
                  <a:schemeClr val="tx1"/>
                </a:solidFill>
              </a:rPr>
              <a:t>  </a:t>
            </a:r>
            <a:r>
              <a:rPr lang="en-US" altLang="ko-KR" b="1" dirty="0" smtClean="0">
                <a:solidFill>
                  <a:srgbClr val="3B4A1E"/>
                </a:solidFill>
              </a:rPr>
              <a:t>1</a:t>
            </a:r>
            <a:r>
              <a:rPr lang="en-US" altLang="ko-KR" b="1" dirty="0" smtClean="0">
                <a:solidFill>
                  <a:srgbClr val="3B4A1E"/>
                </a:solidFill>
              </a:rPr>
              <a:t>.  </a:t>
            </a:r>
            <a:r>
              <a:rPr lang="ko-KR" altLang="en-US" b="1" dirty="0" smtClean="0">
                <a:solidFill>
                  <a:srgbClr val="3B4A1E"/>
                </a:solidFill>
              </a:rPr>
              <a:t> </a:t>
            </a:r>
            <a:r>
              <a:rPr lang="ko-KR" altLang="en-US" b="1" dirty="0" smtClean="0">
                <a:solidFill>
                  <a:srgbClr val="3B4A1E"/>
                </a:solidFill>
              </a:rPr>
              <a:t>찬송으로 </a:t>
            </a:r>
            <a:r>
              <a:rPr lang="ko-KR" altLang="en-US" b="1" dirty="0">
                <a:solidFill>
                  <a:srgbClr val="3B4A1E"/>
                </a:solidFill>
              </a:rPr>
              <a:t>보답할 수 없는 큰 사랑 주님께 영광 </a:t>
            </a:r>
            <a:r>
              <a:rPr lang="ko-KR" altLang="en-US" b="1" dirty="0" smtClean="0">
                <a:solidFill>
                  <a:srgbClr val="3B4A1E"/>
                </a:solidFill>
              </a:rPr>
              <a:t> 할렐루야</a:t>
            </a:r>
            <a:endParaRPr lang="en-US" altLang="ko-KR" b="1" dirty="0" smtClean="0">
              <a:solidFill>
                <a:srgbClr val="3B4A1E"/>
              </a:solidFill>
            </a:endParaRPr>
          </a:p>
          <a:p>
            <a:pPr marL="514350" indent="-514350" algn="l"/>
            <a:r>
              <a:rPr lang="en-US" altLang="ko-KR" b="1" dirty="0">
                <a:solidFill>
                  <a:srgbClr val="3B4A1E"/>
                </a:solidFill>
              </a:rPr>
              <a:t> </a:t>
            </a:r>
            <a:r>
              <a:rPr lang="en-US" altLang="ko-KR" b="1" dirty="0" smtClean="0">
                <a:solidFill>
                  <a:srgbClr val="3B4A1E"/>
                </a:solidFill>
              </a:rPr>
              <a:t>   </a:t>
            </a:r>
            <a:r>
              <a:rPr lang="en-US" altLang="ko-KR" b="1" dirty="0" smtClean="0">
                <a:solidFill>
                  <a:srgbClr val="3B4A1E"/>
                </a:solidFill>
              </a:rPr>
              <a:t>     </a:t>
            </a:r>
            <a:r>
              <a:rPr lang="ko-KR" altLang="en-US" b="1" dirty="0" smtClean="0">
                <a:solidFill>
                  <a:srgbClr val="3B4A1E"/>
                </a:solidFill>
              </a:rPr>
              <a:t>형제자매 </a:t>
            </a:r>
            <a:r>
              <a:rPr lang="ko-KR" altLang="en-US" b="1" dirty="0">
                <a:solidFill>
                  <a:srgbClr val="3B4A1E"/>
                </a:solidFill>
              </a:rPr>
              <a:t>모두 함께 모여 찬송해 주님께 </a:t>
            </a:r>
            <a:r>
              <a:rPr lang="ko-KR" altLang="en-US" b="1" dirty="0" smtClean="0">
                <a:solidFill>
                  <a:srgbClr val="3B4A1E"/>
                </a:solidFill>
              </a:rPr>
              <a:t> 영광  할렐루야</a:t>
            </a:r>
            <a:endParaRPr lang="en-US" altLang="ko-KR" b="1" dirty="0" smtClean="0">
              <a:solidFill>
                <a:srgbClr val="3B4A1E"/>
              </a:solidFill>
            </a:endParaRPr>
          </a:p>
          <a:p>
            <a:pPr marL="514350" indent="-514350" algn="l"/>
            <a:endParaRPr lang="en-US" altLang="ko-KR" b="1" dirty="0" smtClean="0">
              <a:solidFill>
                <a:srgbClr val="3B4A1E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         후렴</a:t>
            </a:r>
            <a:endParaRPr lang="ko-KR" altLang="en-US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          하나님의  자녀여  크게  찬송 부르며  밝고  거룩한  길로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b="1" dirty="0" smtClean="0">
                <a:solidFill>
                  <a:srgbClr val="FF0000"/>
                </a:solidFill>
              </a:rPr>
              <a:t>          </a:t>
            </a:r>
            <a:r>
              <a:rPr lang="ko-KR" altLang="en-US" b="1" dirty="0" smtClean="0">
                <a:solidFill>
                  <a:srgbClr val="FF0000"/>
                </a:solidFill>
              </a:rPr>
              <a:t>기쁨으로  나아가  주의  보좌  앞으로  속히  들어 가겠네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b="1" dirty="0" smtClean="0">
                <a:solidFill>
                  <a:srgbClr val="FF0000"/>
                </a:solidFill>
              </a:rPr>
              <a:t>          </a:t>
            </a:r>
            <a:r>
              <a:rPr lang="ko-KR" altLang="en-US" b="1" dirty="0" smtClean="0">
                <a:solidFill>
                  <a:srgbClr val="FF0000"/>
                </a:solidFill>
              </a:rPr>
              <a:t>주님께  영광  할렐루야  아멘</a:t>
            </a:r>
            <a:endParaRPr lang="ko-KR" altLang="en-US" dirty="0" smtClean="0">
              <a:solidFill>
                <a:srgbClr val="FF0000"/>
              </a:solidFill>
            </a:endParaRPr>
          </a:p>
          <a:p>
            <a:pPr marL="514350" indent="-514350" algn="l"/>
            <a:r>
              <a:rPr lang="ko-KR" altLang="en-US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ko-KR" alt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en-US" altLang="ko-KR" b="1" dirty="0">
              <a:solidFill>
                <a:schemeClr val="accent3">
                  <a:lumMod val="50000"/>
                </a:schemeClr>
              </a:solidFill>
            </a:endParaRPr>
          </a:p>
          <a:p>
            <a:pPr marL="514350" indent="-514350" algn="l"/>
            <a:r>
              <a:rPr lang="en-US" altLang="ko-KR" b="1" dirty="0" smtClean="0">
                <a:solidFill>
                  <a:schemeClr val="tx1"/>
                </a:solidFill>
              </a:rPr>
              <a:t>  </a:t>
            </a:r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  </a:t>
            </a:r>
            <a:r>
              <a:rPr lang="ko-KR" altLang="en-US" b="1" dirty="0" smtClean="0">
                <a:solidFill>
                  <a:schemeClr val="tx1"/>
                </a:solidFill>
              </a:rPr>
              <a:t>우리 </a:t>
            </a:r>
            <a:r>
              <a:rPr lang="ko-KR" altLang="en-US" b="1" dirty="0">
                <a:solidFill>
                  <a:schemeClr val="tx1"/>
                </a:solidFill>
              </a:rPr>
              <a:t>받은 주님 은혜 한량 없도다 주님께 영광 </a:t>
            </a:r>
            <a:r>
              <a:rPr lang="ko-KR" altLang="en-US" b="1" dirty="0" smtClean="0">
                <a:solidFill>
                  <a:schemeClr val="tx1"/>
                </a:solidFill>
              </a:rPr>
              <a:t> 할렐루야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b="1" dirty="0" smtClean="0">
                <a:solidFill>
                  <a:schemeClr val="tx1"/>
                </a:solidFill>
              </a:rPr>
              <a:t>  </a:t>
            </a:r>
            <a:r>
              <a:rPr lang="ko-KR" altLang="en-US" b="1" dirty="0" smtClean="0">
                <a:solidFill>
                  <a:schemeClr val="tx1"/>
                </a:solidFill>
              </a:rPr>
              <a:t>       </a:t>
            </a:r>
            <a:r>
              <a:rPr lang="ko-KR" altLang="en-US" b="1" dirty="0" smtClean="0">
                <a:solidFill>
                  <a:schemeClr val="tx1"/>
                </a:solidFill>
              </a:rPr>
              <a:t>기쁜 </a:t>
            </a:r>
            <a:r>
              <a:rPr lang="ko-KR" altLang="en-US" b="1" dirty="0">
                <a:solidFill>
                  <a:schemeClr val="tx1"/>
                </a:solidFill>
              </a:rPr>
              <a:t>찬송 부르면서 천국 가겠네 주님께 </a:t>
            </a:r>
            <a:r>
              <a:rPr lang="ko-KR" altLang="en-US" b="1" dirty="0" smtClean="0">
                <a:solidFill>
                  <a:schemeClr val="tx1"/>
                </a:solidFill>
              </a:rPr>
              <a:t> 영광  할렐루야</a:t>
            </a:r>
            <a:endParaRPr lang="ko-KR" altLang="en-US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>
                <a:solidFill>
                  <a:schemeClr val="tx1"/>
                </a:solidFill>
              </a:rPr>
              <a:t> 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 </a:t>
            </a:r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  </a:t>
            </a:r>
            <a:r>
              <a:rPr lang="ko-KR" altLang="en-US" b="1" dirty="0" smtClean="0">
                <a:solidFill>
                  <a:schemeClr val="tx1"/>
                </a:solidFill>
              </a:rPr>
              <a:t>잠시 </a:t>
            </a:r>
            <a:r>
              <a:rPr lang="ko-KR" altLang="en-US" b="1" dirty="0">
                <a:solidFill>
                  <a:schemeClr val="tx1"/>
                </a:solidFill>
              </a:rPr>
              <a:t>후에 우리 모두 주를 보겠네 주님께 영광 </a:t>
            </a:r>
            <a:r>
              <a:rPr lang="ko-KR" altLang="en-US" b="1" dirty="0" smtClean="0">
                <a:solidFill>
                  <a:schemeClr val="tx1"/>
                </a:solidFill>
              </a:rPr>
              <a:t> 할렐루야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b="1" dirty="0" smtClean="0">
                <a:solidFill>
                  <a:schemeClr val="tx1"/>
                </a:solidFill>
              </a:rPr>
              <a:t>    </a:t>
            </a:r>
            <a:r>
              <a:rPr lang="ko-KR" altLang="en-US" b="1" dirty="0" smtClean="0">
                <a:solidFill>
                  <a:schemeClr val="tx1"/>
                </a:solidFill>
              </a:rPr>
              <a:t>    </a:t>
            </a:r>
            <a:r>
              <a:rPr lang="ko-KR" altLang="en-US" b="1" dirty="0" smtClean="0">
                <a:solidFill>
                  <a:schemeClr val="tx1"/>
                </a:solidFill>
              </a:rPr>
              <a:t>영광스런 </a:t>
            </a:r>
            <a:r>
              <a:rPr lang="ko-KR" altLang="en-US" b="1" dirty="0">
                <a:solidFill>
                  <a:schemeClr val="tx1"/>
                </a:solidFill>
              </a:rPr>
              <a:t>보좌위에 거룩하신 주 주님께 </a:t>
            </a:r>
            <a:r>
              <a:rPr lang="ko-KR" altLang="en-US" b="1" dirty="0" smtClean="0">
                <a:solidFill>
                  <a:schemeClr val="tx1"/>
                </a:solidFill>
              </a:rPr>
              <a:t> 영광  할렐루야</a:t>
            </a:r>
            <a:endParaRPr lang="ko-KR" altLang="en-US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>
                <a:solidFill>
                  <a:schemeClr val="tx1"/>
                </a:solidFill>
              </a:rPr>
              <a:t> </a:t>
            </a:r>
            <a:endParaRPr lang="en-US" altLang="ko-KR" b="1" dirty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  </a:t>
            </a:r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  </a:t>
            </a:r>
            <a:r>
              <a:rPr lang="ko-KR" altLang="en-US" b="1" dirty="0" smtClean="0">
                <a:solidFill>
                  <a:schemeClr val="tx1"/>
                </a:solidFill>
              </a:rPr>
              <a:t>만국백성 </a:t>
            </a:r>
            <a:r>
              <a:rPr lang="ko-KR" altLang="en-US" b="1" dirty="0">
                <a:solidFill>
                  <a:schemeClr val="tx1"/>
                </a:solidFill>
              </a:rPr>
              <a:t>천국에서 소리 높여서 주님께 </a:t>
            </a:r>
            <a:r>
              <a:rPr lang="ko-KR" altLang="en-US" b="1" dirty="0" smtClean="0">
                <a:solidFill>
                  <a:schemeClr val="tx1"/>
                </a:solidFill>
              </a:rPr>
              <a:t> 영광  할렐루야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b="1" dirty="0" smtClean="0">
                <a:solidFill>
                  <a:schemeClr val="tx1"/>
                </a:solidFill>
              </a:rPr>
              <a:t>     </a:t>
            </a:r>
            <a:r>
              <a:rPr lang="ko-KR" altLang="en-US" b="1" dirty="0" smtClean="0">
                <a:solidFill>
                  <a:schemeClr val="tx1"/>
                </a:solidFill>
              </a:rPr>
              <a:t>   </a:t>
            </a:r>
            <a:r>
              <a:rPr lang="ko-KR" altLang="en-US" b="1" dirty="0" smtClean="0">
                <a:solidFill>
                  <a:schemeClr val="tx1"/>
                </a:solidFill>
              </a:rPr>
              <a:t>영원토록 </a:t>
            </a:r>
            <a:r>
              <a:rPr lang="ko-KR" altLang="en-US" b="1" dirty="0">
                <a:solidFill>
                  <a:schemeClr val="tx1"/>
                </a:solidFill>
              </a:rPr>
              <a:t>주의 공로 찬양 하겠네 주님께 영광 </a:t>
            </a:r>
            <a:r>
              <a:rPr lang="ko-KR" altLang="en-US" b="1" dirty="0" smtClean="0">
                <a:solidFill>
                  <a:schemeClr val="tx1"/>
                </a:solidFill>
              </a:rPr>
              <a:t> 할렐루야 </a:t>
            </a:r>
            <a:r>
              <a:rPr lang="ko-KR" altLang="en-US" b="1" dirty="0" smtClean="0">
                <a:solidFill>
                  <a:schemeClr val="tx1"/>
                </a:solidFill>
              </a:rPr>
              <a:t> 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50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찬송으로 보답할 수 없는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찬송으로 보답할 수 없는 </dc:title>
  <dc:creator>HEG</dc:creator>
  <cp:lastModifiedBy>mary</cp:lastModifiedBy>
  <cp:revision>23</cp:revision>
  <dcterms:created xsi:type="dcterms:W3CDTF">2015-05-12T17:12:44Z</dcterms:created>
  <dcterms:modified xsi:type="dcterms:W3CDTF">2017-08-12T22:08:45Z</dcterms:modified>
</cp:coreProperties>
</file>