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D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56" d="100"/>
          <a:sy n="56" d="100"/>
        </p:scale>
        <p:origin x="-2141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ning Hymns O Lord.pn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지난 밤에 보호하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332656"/>
            <a:ext cx="4536504" cy="43204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002060"/>
                </a:solidFill>
              </a:rPr>
              <a:t>지난 밤에 보호하사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5554960" cy="4205064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1. 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지난 밤에 보호하사  잠잘자게 했으니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고마우신 주의 은총 감사 찬송 합니다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2. 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육신 평안하게 생명 호흡 주시고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질병없게 하니 무한 감사 합니다 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514350" indent="-514350">
              <a:buNone/>
            </a:pP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3. 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주예수의 밝은 빛이 우리 맘에 비치사 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밤중같이 어둔 것을 낮과같게 하소서 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514350" indent="-514350">
              <a:buNone/>
            </a:pP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4. 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성령님께 비옵나니 오늘 우리 생활을  맡아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주관하여 주사 온전하게 하소서 아멘 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지난 밤에 보호하사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지난 밤에 보호하사 </dc:title>
  <dc:creator>HEG</dc:creator>
  <cp:lastModifiedBy>mary</cp:lastModifiedBy>
  <cp:revision>16</cp:revision>
  <dcterms:created xsi:type="dcterms:W3CDTF">2015-05-12T22:04:58Z</dcterms:created>
  <dcterms:modified xsi:type="dcterms:W3CDTF">2020-05-17T21:36:22Z</dcterms:modified>
</cp:coreProperties>
</file>