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음성외에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2895600" cy="533399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chemeClr val="tx1"/>
                </a:solidFill>
              </a:rPr>
              <a:t> </a:t>
            </a:r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음성외에는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762000"/>
            <a:ext cx="6477000" cy="3429000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altLang="ko-KR" sz="18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음성외에는 더 기쁨없도다 날 사랑하신 주 늘 계시옵소서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457200" indent="-457200"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</a:t>
            </a:r>
          </a:p>
          <a:p>
            <a:pPr marL="457200" indent="-457200" algn="l"/>
            <a:r>
              <a:rPr lang="ko-KR" altLang="en-US" sz="1800" b="1" dirty="0" smtClean="0">
                <a:solidFill>
                  <a:srgbClr val="FF0000"/>
                </a:solidFill>
              </a:rPr>
              <a:t>기쁘고 기쁘도다 항상 기쁘도다 나 주께왔사오니 복 주옵소서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 algn="l"/>
            <a:r>
              <a:rPr lang="ko-KR" altLang="en-US" sz="1800" b="1" dirty="0" smtClean="0">
                <a:solidFill>
                  <a:schemeClr val="tx1"/>
                </a:solidFill>
              </a:rPr>
              <a:t>  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 주께 왔으니 복 주시옵소서 주 함께 계시면  큰 시험이기네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ko-KR" altLang="en-US" sz="1800" b="1" dirty="0" smtClean="0">
                <a:solidFill>
                  <a:schemeClr val="tx1"/>
                </a:solidFill>
              </a:rPr>
              <a:t>    </a:t>
            </a:r>
            <a:endParaRPr lang="en-US" altLang="ko-KR" sz="1800" b="1" dirty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떠나가시면 내 생명 헛되네 즐겁고 슬플때 늘 계시옵소서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800" b="1" dirty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 algn="l"/>
            <a:r>
              <a:rPr lang="en-US" altLang="ko-KR" sz="18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 귀한 언약을 이루어 주시고 주 명령 따를때 늘 계시옵소서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61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주 음성외에는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주 음성외에는</dc:title>
  <dc:creator>jungyeo park</dc:creator>
  <cp:lastModifiedBy>mary</cp:lastModifiedBy>
  <cp:revision>24</cp:revision>
  <dcterms:created xsi:type="dcterms:W3CDTF">2015-10-24T11:35:16Z</dcterms:created>
  <dcterms:modified xsi:type="dcterms:W3CDTF">2018-07-21T20:15:20Z</dcterms:modified>
</cp:coreProperties>
</file>