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1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DB3A8-F4D3-498D-A472-9A6B2C18C94C}" type="datetimeFigureOut">
              <a:rPr lang="ko-KR" altLang="en-US" smtClean="0"/>
              <a:pPr/>
              <a:t>2017-05-27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주 없이 살 수 없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없이 살 수 없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692696"/>
            <a:ext cx="3960440" cy="714355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주 없이 살 수 없네</a:t>
            </a:r>
            <a:endParaRPr lang="ko-KR" alt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916832"/>
            <a:ext cx="6768752" cy="3672408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altLang="ko-KR" sz="16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 없이 살 수 없네 죄인의 구주여 그 귀한 보배피로 날 구속하시니</a:t>
            </a:r>
            <a:endParaRPr lang="en-US" altLang="ko-KR" sz="1600" b="1" dirty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6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구주의 사랑으로 흘리신 보혈이 내 소망 나의 위로 내 영광 됩니다</a:t>
            </a:r>
            <a:r>
              <a:rPr lang="ko-KR" altLang="en-US" sz="1000" b="1" dirty="0" smtClean="0">
                <a:solidFill>
                  <a:schemeClr val="tx1"/>
                </a:solidFill>
              </a:rPr>
              <a:t/>
            </a:r>
            <a:br>
              <a:rPr lang="ko-KR" altLang="en-US" sz="1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6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 없이 살 수 없네 나 혼자 못 서리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힘 없고 부족하며 지혜도 없으니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1600" b="1" dirty="0" smtClean="0">
                <a:solidFill>
                  <a:schemeClr val="tx1"/>
                </a:solidFill>
              </a:rPr>
              <a:t>   내 주는 나의 생명 또 나의 힘이라 주님을 의지하여 지혜를 얻으리</a:t>
            </a:r>
            <a:r>
              <a:rPr lang="ko-KR" altLang="en-US" sz="1000" b="1" dirty="0" smtClean="0">
                <a:solidFill>
                  <a:schemeClr val="tx1"/>
                </a:solidFill>
              </a:rPr>
              <a:t/>
            </a:r>
            <a:br>
              <a:rPr lang="ko-KR" altLang="en-US" sz="1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주 없이 살 수 없네 내 주는 아신다 내 영의 깊은 간구 마음의 소원을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1600" b="1" dirty="0" smtClean="0">
                <a:solidFill>
                  <a:schemeClr val="tx1"/>
                </a:solidFill>
              </a:rPr>
              <a:t>   주밖에 나의 맘을 뉘 알아주리요 내 맘을 위로하사 평온케 하시네</a:t>
            </a:r>
            <a:r>
              <a:rPr lang="ko-KR" altLang="en-US" sz="1000" b="1" dirty="0" smtClean="0">
                <a:solidFill>
                  <a:schemeClr val="tx1"/>
                </a:solidFill>
              </a:rPr>
              <a:t/>
            </a:r>
            <a:br>
              <a:rPr lang="ko-KR" altLang="en-US" sz="1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000" b="1" dirty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6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 없이 살 수 없네 세월이 흐르고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이 깊은 고독 속에 내 생명 끝나도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1600" b="1" dirty="0" smtClean="0">
                <a:solidFill>
                  <a:schemeClr val="tx1"/>
                </a:solidFill>
              </a:rPr>
              <a:t>   사나운 풍랑일 때 날 지켜 주시고 내 곁에 계신 주님 늘 힘이 되시네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아멘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100" b="1" dirty="0" smtClean="0">
                <a:solidFill>
                  <a:schemeClr val="tx1"/>
                </a:solidFill>
              </a:rPr>
              <a:t/>
            </a:r>
            <a:br>
              <a:rPr lang="ko-KR" altLang="en-US" sz="1100" b="1" dirty="0" smtClean="0">
                <a:solidFill>
                  <a:schemeClr val="tx1"/>
                </a:solidFill>
              </a:rPr>
            </a:br>
            <a:endParaRPr lang="ko-KR" altLang="en-US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없이 살 수 없네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없이 살 수 없네</dc:title>
  <dc:creator>HP</dc:creator>
  <cp:lastModifiedBy>mary</cp:lastModifiedBy>
  <cp:revision>11</cp:revision>
  <dcterms:created xsi:type="dcterms:W3CDTF">2015-10-06T09:37:10Z</dcterms:created>
  <dcterms:modified xsi:type="dcterms:W3CDTF">2017-05-27T19:58:26Z</dcterms:modified>
</cp:coreProperties>
</file>