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1" autoAdjust="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1A8EA-2A75-432E-B7C2-C94C2BBDE5CC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DD366-289D-4593-A0CF-D27107591D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 descr="주 날개 밑 내가 편안히 쉬네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주 날개 밑 내가 편안히 쉬네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192688" cy="476672"/>
          </a:xfrm>
        </p:spPr>
        <p:txBody>
          <a:bodyPr>
            <a:noAutofit/>
          </a:bodyPr>
          <a:lstStyle/>
          <a:p>
            <a:r>
              <a:rPr lang="ko-KR" altLang="en-US" sz="3600" b="1" dirty="0" smtClean="0"/>
              <a:t>주 날개 밑 내가 편안히 쉬네</a:t>
            </a:r>
            <a:endParaRPr lang="ko-KR" alt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124744"/>
            <a:ext cx="5976664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1800" b="1" dirty="0" smtClean="0"/>
              <a:t>주 날개 밑 내가 편안히 쉬네  밤 깊고 비바람 불어쳐도아버지께서 날 지키시리니 거기서 편안히 쉬리로다</a:t>
            </a:r>
          </a:p>
          <a:p>
            <a:pPr marL="514350" indent="-514350">
              <a:buAutoNum type="arabicPeriod"/>
            </a:pPr>
            <a:endParaRPr lang="en-US" altLang="ko-KR" sz="1800" b="1" dirty="0" smtClean="0">
              <a:latin typeface="+mj-ea"/>
              <a:ea typeface="+mj-ea"/>
            </a:endParaRPr>
          </a:p>
          <a:p>
            <a:pPr marL="514350" indent="-514350">
              <a:buAutoNum type="arabicPeriod"/>
            </a:pPr>
            <a:endParaRPr lang="en-US" altLang="ko-KR" sz="1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+mj-ea"/>
              </a:rPr>
              <a:t>후렴                                                                 </a:t>
            </a:r>
            <a:r>
              <a:rPr lang="ko-KR" altLang="en-US" sz="1800" b="1" dirty="0" smtClean="0">
                <a:solidFill>
                  <a:srgbClr val="FF0000"/>
                </a:solidFill>
              </a:rPr>
              <a:t>주 날개 밑 즐거워라 그 사랑 끊을 자 뉘뇨</a:t>
            </a:r>
          </a:p>
          <a:p>
            <a:pPr>
              <a:buNone/>
            </a:pPr>
            <a:r>
              <a:rPr lang="ko-KR" altLang="en-US" sz="1800" b="1" dirty="0" smtClean="0">
                <a:solidFill>
                  <a:srgbClr val="FF0000"/>
                </a:solidFill>
              </a:rPr>
              <a:t>주 날개 밑 내 쉬는 영혼 영원히 거기서 살리</a:t>
            </a:r>
          </a:p>
          <a:p>
            <a:pPr marL="0" indent="0">
              <a:buNone/>
            </a:pPr>
            <a:endParaRPr lang="ko-KR" altLang="en-US" sz="1800" b="1" dirty="0" smtClean="0">
              <a:solidFill>
                <a:srgbClr val="FF0000"/>
              </a:solidFill>
              <a:latin typeface="+mj-ea"/>
            </a:endParaRPr>
          </a:p>
          <a:p>
            <a:pPr marL="514350" indent="-514350">
              <a:buAutoNum type="arabicPeriod"/>
            </a:pPr>
            <a:endParaRPr lang="en-US" altLang="ko-KR" sz="1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주 날개 밑 나의 피난처 되니 거기서 쉬기를 원하노라  세상이 나를 못 위로해 주나 거기서 평화를 누리리라</a:t>
            </a:r>
          </a:p>
          <a:p>
            <a:pPr>
              <a:buNone/>
            </a:pPr>
            <a:endParaRPr lang="en-US" altLang="ko-KR" sz="1800" b="1" dirty="0" smtClean="0">
              <a:latin typeface="+mj-ea"/>
              <a:ea typeface="+mj-ea"/>
            </a:endParaRPr>
          </a:p>
          <a:p>
            <a:pPr>
              <a:buNone/>
            </a:pPr>
            <a:endParaRPr lang="en-US" altLang="ko-KR" sz="18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주 날개 밑 참된 기쁨이 있네 고달픈 세상 길 가는 동안 나 거기 숨어 돌보심을 받고 영원한 안식을 얻으리라</a:t>
            </a:r>
            <a:endParaRPr lang="ko-KR" altLang="en-US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76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주 날개 밑 내가 편안히 쉬네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주 날개 밑 내가 편안히 쉬네</dc:title>
  <dc:creator>HP</dc:creator>
  <cp:lastModifiedBy>admin</cp:lastModifiedBy>
  <cp:revision>22</cp:revision>
  <dcterms:created xsi:type="dcterms:W3CDTF">2015-10-09T13:24:57Z</dcterms:created>
  <dcterms:modified xsi:type="dcterms:W3CDTF">2026-07-27T16:05:41Z</dcterms:modified>
</cp:coreProperties>
</file>