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주 날개 밑 내가 편안히 쉬네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날개 밑 내가 편안히 쉬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192688" cy="476672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주 날개 밑 내가 편안히 쉬네</a:t>
            </a:r>
            <a:endParaRPr lang="ko-KR" alt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124744"/>
            <a:ext cx="5976664" cy="4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주 날개 밑 내가 편안히 </a:t>
            </a:r>
            <a:r>
              <a:rPr lang="ko-KR" altLang="en-US" sz="1800" b="1" dirty="0" smtClean="0"/>
              <a:t>쉬네  밤 </a:t>
            </a:r>
            <a:r>
              <a:rPr lang="ko-KR" altLang="en-US" sz="1800" b="1" dirty="0" smtClean="0"/>
              <a:t>깊고 비바람 </a:t>
            </a:r>
            <a:r>
              <a:rPr lang="ko-KR" altLang="en-US" sz="1800" b="1" dirty="0" smtClean="0"/>
              <a:t>불어쳐도아버지께서 </a:t>
            </a:r>
            <a:r>
              <a:rPr lang="ko-KR" altLang="en-US" sz="1800" b="1" dirty="0" smtClean="0"/>
              <a:t>날 </a:t>
            </a:r>
            <a:r>
              <a:rPr lang="ko-KR" altLang="en-US" sz="1800" b="1" dirty="0" smtClean="0"/>
              <a:t>지키시리니 거기서 </a:t>
            </a:r>
            <a:r>
              <a:rPr lang="ko-KR" altLang="en-US" sz="1800" b="1" dirty="0" smtClean="0"/>
              <a:t>편안히 쉬리로다</a:t>
            </a:r>
          </a:p>
          <a:p>
            <a:pPr marL="514350" indent="-514350">
              <a:buAutoNum type="arabicPeriod"/>
            </a:pPr>
            <a:endParaRPr lang="en-US" altLang="ko-KR" sz="1800" b="1" dirty="0" smtClean="0">
              <a:latin typeface="+mj-ea"/>
              <a:ea typeface="+mj-ea"/>
            </a:endParaRPr>
          </a:p>
          <a:p>
            <a:pPr marL="514350" indent="-514350">
              <a:buAutoNum type="arabicPeriod"/>
            </a:pP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  <a:latin typeface="+mj-ea"/>
              </a:rPr>
              <a:t>후렴                                                      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날개 밑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즐거워라 그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사랑 끊을 자 뉘뇨</a:t>
            </a:r>
          </a:p>
          <a:p>
            <a:pPr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주 날개 밑 내 쉬는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영혼 영원히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거기서 살리</a:t>
            </a:r>
          </a:p>
          <a:p>
            <a:pPr marL="0" indent="0">
              <a:buNone/>
            </a:pPr>
            <a:endParaRPr lang="ko-KR" altLang="en-US" sz="1800" b="1" dirty="0" smtClean="0">
              <a:solidFill>
                <a:srgbClr val="FF0000"/>
              </a:solidFill>
              <a:latin typeface="+mj-ea"/>
            </a:endParaRPr>
          </a:p>
          <a:p>
            <a:pPr marL="514350" indent="-514350">
              <a:buAutoNum type="arabicPeriod"/>
            </a:pP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날개 밑 나의 피난처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되니 거기서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쉬기를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원하노라  세상이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나를 못 위로해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주나 거기서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평화를 누리리라</a:t>
            </a:r>
          </a:p>
          <a:p>
            <a:pPr>
              <a:buNone/>
            </a:pPr>
            <a:endParaRPr lang="en-US" altLang="ko-KR" sz="1800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ko-KR" sz="1800" b="1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날개 밑 참된 기쁨이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있네 고달픈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세상 길 가는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동안 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거기 숨어 돌보심을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받고 영원한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안식을 얻으리라</a:t>
            </a:r>
            <a:endParaRPr lang="ko-KR" alt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날개 밑 내가 편안히 쉬네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날개 밑 내가 편안히 쉬네</dc:title>
  <dc:creator>HP</dc:creator>
  <cp:lastModifiedBy>mary</cp:lastModifiedBy>
  <cp:revision>21</cp:revision>
  <dcterms:created xsi:type="dcterms:W3CDTF">2015-10-09T13:24:57Z</dcterms:created>
  <dcterms:modified xsi:type="dcterms:W3CDTF">2019-01-30T17:43:44Z</dcterms:modified>
</cp:coreProperties>
</file>