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2018-05-29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죄짐 맡은 우리 구주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555776" y="476672"/>
            <a:ext cx="4104456" cy="620687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err="1" smtClean="0"/>
              <a:t>죄짐</a:t>
            </a:r>
            <a:r>
              <a:rPr lang="ko-KR" altLang="en-US" sz="3600" b="1" dirty="0" smtClean="0"/>
              <a:t> 맡은 우리 구주 </a:t>
            </a:r>
            <a:endParaRPr lang="ko-KR" altLang="en-US" sz="36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1628800"/>
            <a:ext cx="8496944" cy="396044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죄짐 맡은 우리 구주 어찌 좋은 친군지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걱정 근심 무거운 짐 우리 주께 맡기세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주께 고함 없는 고로 복을 얻지 못하네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사람들이 어찌하여 아뢸 줄을 모를까 </a:t>
            </a:r>
          </a:p>
          <a:p>
            <a:pPr algn="l"/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dirty="0" smtClean="0">
                <a:solidFill>
                  <a:schemeClr val="tx1"/>
                </a:solidFill>
              </a:rPr>
              <a:t/>
            </a:r>
            <a:br>
              <a:rPr lang="ko-KR" altLang="en-US" sz="1800" dirty="0" smtClean="0">
                <a:solidFill>
                  <a:schemeClr val="tx1"/>
                </a:solidFill>
              </a:rPr>
            </a:br>
            <a:r>
              <a:rPr lang="en-US" altLang="ko-KR" sz="1800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>
                <a:solidFill>
                  <a:schemeClr val="tx1"/>
                </a:solidFill>
              </a:rPr>
              <a:t> </a:t>
            </a:r>
            <a:endParaRPr lang="en-US" altLang="ko-KR" sz="1800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시험 걱정 모든 괴름 없는 사람 누군가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부질 없이 낙심 말고 기도 드려 아뢰세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이런 진실하신 친구 찾아볼 수 있을까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우리 약함 아시오니 어찌 아니 아뢸까 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근심 걱정 무거운 짐 아니 진 자 누군가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피난처는 우리 예수 주께 기도 드리세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세상 친구 멸시하고 너를 조롱하여도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품에 안기어서 참된 위로 받겠네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아멘  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30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죄짐 맡은 우리 구주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28</cp:revision>
  <dcterms:created xsi:type="dcterms:W3CDTF">2015-08-08T13:07:13Z</dcterms:created>
  <dcterms:modified xsi:type="dcterms:W3CDTF">2018-05-30T01:35:08Z</dcterms:modified>
</cp:coreProperties>
</file>