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0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전능의 하나님.jpg"/>
          <p:cNvPicPr>
            <a:picLocks noChangeAspect="1"/>
          </p:cNvPicPr>
          <p:nvPr/>
        </p:nvPicPr>
        <p:blipFill>
          <a:blip r:embed="rId3" cstate="print">
            <a:lum bright="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14290"/>
            <a:ext cx="4536504" cy="785794"/>
          </a:xfrm>
        </p:spPr>
        <p:txBody>
          <a:bodyPr/>
          <a:lstStyle/>
          <a:p>
            <a:r>
              <a:rPr lang="ko-KR" alt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전능의 하나님 </a:t>
            </a:r>
            <a:endParaRPr lang="en-US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85860"/>
            <a:ext cx="9144000" cy="5286412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1.  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전능의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하나님 왕되신 주님 뇌성과 번개 주님의 위엄 </a:t>
            </a:r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    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높으신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주여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큰 사랑 베푸사 영원한 평화를 주옵소서 </a:t>
            </a:r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2</a:t>
            </a:r>
            <a:r>
              <a:rPr lang="en-US" altLang="ko-KR" sz="2400" b="1" dirty="0">
                <a:solidFill>
                  <a:srgbClr val="002060"/>
                </a:solidFill>
                <a:latin typeface="Arial Black" pitchFamily="34" charset="0"/>
              </a:rPr>
              <a:t>. </a:t>
            </a:r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사랑의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하나님 주님의 말씀 이 세상 사람 다 저버려도 </a:t>
            </a:r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    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무서운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진노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다 거두옵시고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 영원한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평화를 주옵소서 </a:t>
            </a:r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3</a:t>
            </a:r>
            <a:r>
              <a:rPr lang="en-US" altLang="ko-KR" sz="2400" b="1" dirty="0">
                <a:solidFill>
                  <a:srgbClr val="002060"/>
                </a:solidFill>
                <a:latin typeface="Arial Black" pitchFamily="34" charset="0"/>
              </a:rPr>
              <a:t>. </a:t>
            </a:r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정의의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하나님 세상 악하나 주님의 말씀 영원하여라 </a:t>
            </a:r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    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거짓과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불의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주 앞에 못서리 영원한 평화를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주옵소서</a:t>
            </a:r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4.  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위험과 칼에서 구하신 주께 감사를 드려 다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찬양하라</a:t>
            </a:r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r>
              <a:rPr lang="en-US" altLang="ko-KR" sz="2400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    온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세상 함께 큰 소리로 찬양 세상에 평화요 </a:t>
            </a:r>
            <a:endParaRPr lang="en-US" altLang="ko-KR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      </a:t>
            </a:r>
            <a:r>
              <a:rPr lang="ko-KR" altLang="en-US" sz="2400" b="1" dirty="0" smtClean="0">
                <a:solidFill>
                  <a:srgbClr val="002060"/>
                </a:solidFill>
                <a:latin typeface="Arial Black" pitchFamily="34" charset="0"/>
              </a:rPr>
              <a:t>주께 </a:t>
            </a:r>
            <a:r>
              <a:rPr lang="ko-KR" altLang="en-US" sz="2400" b="1" dirty="0">
                <a:solidFill>
                  <a:srgbClr val="002060"/>
                </a:solidFill>
                <a:latin typeface="Arial Black" pitchFamily="34" charset="0"/>
              </a:rPr>
              <a:t>영광 아멘 </a:t>
            </a:r>
            <a:endParaRPr lang="en-US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전능의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전능의 하나님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전능의 하나님 </dc:title>
  <dc:creator>HEG</dc:creator>
  <cp:lastModifiedBy>jungyeo park</cp:lastModifiedBy>
  <cp:revision>6</cp:revision>
  <dcterms:created xsi:type="dcterms:W3CDTF">2015-05-12T23:55:45Z</dcterms:created>
  <dcterms:modified xsi:type="dcterms:W3CDTF">2015-10-17T16:55:38Z</dcterms:modified>
</cp:coreProperties>
</file>