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4" autoAdjust="0"/>
  </p:normalViewPr>
  <p:slideViewPr>
    <p:cSldViewPr>
      <p:cViewPr varScale="1">
        <p:scale>
          <a:sx n="111" d="100"/>
          <a:sy n="111" d="100"/>
        </p:scale>
        <p:origin x="-240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67485-EE07-4C40-8CCE-99E9C0975807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060CA-46BB-4343-B545-A62E5A53D5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67485-EE07-4C40-8CCE-99E9C0975807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060CA-46BB-4343-B545-A62E5A53D5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67485-EE07-4C40-8CCE-99E9C0975807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060CA-46BB-4343-B545-A62E5A53D5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67485-EE07-4C40-8CCE-99E9C0975807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060CA-46BB-4343-B545-A62E5A53D5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67485-EE07-4C40-8CCE-99E9C0975807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060CA-46BB-4343-B545-A62E5A53D5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67485-EE07-4C40-8CCE-99E9C0975807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060CA-46BB-4343-B545-A62E5A53D5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67485-EE07-4C40-8CCE-99E9C0975807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060CA-46BB-4343-B545-A62E5A53D5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67485-EE07-4C40-8CCE-99E9C0975807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060CA-46BB-4343-B545-A62E5A53D5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67485-EE07-4C40-8CCE-99E9C0975807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060CA-46BB-4343-B545-A62E5A53D5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67485-EE07-4C40-8CCE-99E9C0975807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060CA-46BB-4343-B545-A62E5A53D5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67485-EE07-4C40-8CCE-99E9C0975807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060CA-46BB-4343-B545-A62E5A53D5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967485-EE07-4C40-8CCE-99E9C0975807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3060CA-46BB-4343-B545-A62E5A53D59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전능의 하나님.jpg"/>
          <p:cNvPicPr>
            <a:picLocks noChangeAspect="1"/>
          </p:cNvPicPr>
          <p:nvPr userDrawn="1"/>
        </p:nvPicPr>
        <p:blipFill>
          <a:blip r:embed="rId14">
            <a:lum bright="7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3" name="전능의 하나님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24" y="1928802"/>
            <a:ext cx="8001024" cy="4500618"/>
          </a:xfrm>
        </p:spPr>
        <p:txBody>
          <a:bodyPr>
            <a:noAutofit/>
          </a:bodyPr>
          <a:lstStyle/>
          <a:p>
            <a:pPr marL="514350" indent="-514350" algn="l"/>
            <a:r>
              <a:rPr lang="en-US" altLang="ko-KR" sz="2000" b="1" dirty="0" smtClean="0">
                <a:solidFill>
                  <a:srgbClr val="002060"/>
                </a:solidFill>
                <a:latin typeface="Arial Black" pitchFamily="34" charset="0"/>
              </a:rPr>
              <a:t> 1.   </a:t>
            </a:r>
            <a:r>
              <a:rPr lang="ko-KR" altLang="en-US" sz="2000" b="1" dirty="0" smtClean="0">
                <a:solidFill>
                  <a:srgbClr val="002060"/>
                </a:solidFill>
                <a:latin typeface="Arial Black" pitchFamily="34" charset="0"/>
              </a:rPr>
              <a:t>전능의 </a:t>
            </a:r>
            <a:r>
              <a:rPr lang="ko-KR" altLang="en-US" sz="2000" b="1" dirty="0">
                <a:solidFill>
                  <a:srgbClr val="002060"/>
                </a:solidFill>
                <a:latin typeface="Arial Black" pitchFamily="34" charset="0"/>
              </a:rPr>
              <a:t>하나님 왕되신 주님 뇌성과 번개 주님의 위엄 </a:t>
            </a:r>
            <a:r>
              <a:rPr lang="ko-KR" altLang="en-US" sz="2000" b="1" dirty="0" smtClean="0">
                <a:solidFill>
                  <a:srgbClr val="002060"/>
                </a:solidFill>
                <a:latin typeface="Arial Black" pitchFamily="34" charset="0"/>
              </a:rPr>
              <a:t>높으신</a:t>
            </a:r>
            <a:endParaRPr lang="en-US" altLang="ko-KR" sz="2000" b="1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marL="514350" indent="-514350" algn="l"/>
            <a:r>
              <a:rPr lang="en-US" altLang="ko-KR" sz="2000" b="1" dirty="0">
                <a:solidFill>
                  <a:srgbClr val="002060"/>
                </a:solidFill>
                <a:latin typeface="Arial Black" pitchFamily="34" charset="0"/>
              </a:rPr>
              <a:t> </a:t>
            </a:r>
            <a:r>
              <a:rPr lang="en-US" altLang="ko-KR" sz="2000" b="1" dirty="0" smtClean="0">
                <a:solidFill>
                  <a:srgbClr val="002060"/>
                </a:solidFill>
                <a:latin typeface="Arial Black" pitchFamily="34" charset="0"/>
              </a:rPr>
              <a:t>    </a:t>
            </a:r>
            <a:r>
              <a:rPr lang="ko-KR" altLang="en-US" sz="2000" b="1" dirty="0" smtClean="0">
                <a:solidFill>
                  <a:srgbClr val="002060"/>
                </a:solidFill>
                <a:latin typeface="Arial Black" pitchFamily="34" charset="0"/>
              </a:rPr>
              <a:t>  주여 </a:t>
            </a:r>
            <a:r>
              <a:rPr lang="ko-KR" altLang="en-US" sz="2000" b="1" dirty="0">
                <a:solidFill>
                  <a:srgbClr val="002060"/>
                </a:solidFill>
                <a:latin typeface="Arial Black" pitchFamily="34" charset="0"/>
              </a:rPr>
              <a:t>큰 사랑 베푸사 영원한 평화를 주옵소서 </a:t>
            </a:r>
            <a:endParaRPr lang="en-US" altLang="ko-KR" sz="2000" b="1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marL="514350" indent="-514350" algn="l"/>
            <a:endParaRPr lang="en-US" altLang="ko-KR" sz="2000" b="1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marL="514350" indent="-514350" algn="l"/>
            <a:r>
              <a:rPr lang="en-US" altLang="ko-KR" sz="2000" b="1" dirty="0" smtClean="0">
                <a:solidFill>
                  <a:srgbClr val="002060"/>
                </a:solidFill>
                <a:latin typeface="Arial Black" pitchFamily="34" charset="0"/>
              </a:rPr>
              <a:t> 2</a:t>
            </a:r>
            <a:r>
              <a:rPr lang="en-US" altLang="ko-KR" sz="2000" b="1" dirty="0">
                <a:solidFill>
                  <a:srgbClr val="002060"/>
                </a:solidFill>
                <a:latin typeface="Arial Black" pitchFamily="34" charset="0"/>
              </a:rPr>
              <a:t>. </a:t>
            </a:r>
            <a:r>
              <a:rPr lang="en-US" altLang="ko-KR" sz="2000" b="1" dirty="0" smtClean="0">
                <a:solidFill>
                  <a:srgbClr val="002060"/>
                </a:solidFill>
                <a:latin typeface="Arial Black" pitchFamily="34" charset="0"/>
              </a:rPr>
              <a:t>  </a:t>
            </a:r>
            <a:r>
              <a:rPr lang="ko-KR" altLang="en-US" sz="2000" b="1" dirty="0" smtClean="0">
                <a:solidFill>
                  <a:srgbClr val="002060"/>
                </a:solidFill>
                <a:latin typeface="Arial Black" pitchFamily="34" charset="0"/>
              </a:rPr>
              <a:t>사랑의 </a:t>
            </a:r>
            <a:r>
              <a:rPr lang="ko-KR" altLang="en-US" sz="2000" b="1" dirty="0">
                <a:solidFill>
                  <a:srgbClr val="002060"/>
                </a:solidFill>
                <a:latin typeface="Arial Black" pitchFamily="34" charset="0"/>
              </a:rPr>
              <a:t>하나님 주님의 말씀 이 세상 사람 다 저버려도 </a:t>
            </a:r>
            <a:r>
              <a:rPr lang="ko-KR" altLang="en-US" sz="2000" b="1" dirty="0" smtClean="0">
                <a:solidFill>
                  <a:srgbClr val="002060"/>
                </a:solidFill>
                <a:latin typeface="Arial Black" pitchFamily="34" charset="0"/>
              </a:rPr>
              <a:t>무서운</a:t>
            </a:r>
            <a:endParaRPr lang="en-US" altLang="ko-KR" sz="2000" b="1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marL="514350" indent="-514350" algn="l"/>
            <a:r>
              <a:rPr lang="en-US" altLang="ko-KR" sz="2000" b="1" dirty="0">
                <a:solidFill>
                  <a:srgbClr val="002060"/>
                </a:solidFill>
                <a:latin typeface="Arial Black" pitchFamily="34" charset="0"/>
              </a:rPr>
              <a:t> </a:t>
            </a:r>
            <a:r>
              <a:rPr lang="en-US" altLang="ko-KR" sz="2000" b="1" dirty="0" smtClean="0">
                <a:solidFill>
                  <a:srgbClr val="002060"/>
                </a:solidFill>
                <a:latin typeface="Arial Black" pitchFamily="34" charset="0"/>
              </a:rPr>
              <a:t>    </a:t>
            </a:r>
            <a:r>
              <a:rPr lang="ko-KR" altLang="en-US" sz="2000" b="1" dirty="0" smtClean="0">
                <a:solidFill>
                  <a:srgbClr val="002060"/>
                </a:solidFill>
                <a:latin typeface="Arial Black" pitchFamily="34" charset="0"/>
              </a:rPr>
              <a:t>  진노 </a:t>
            </a:r>
            <a:r>
              <a:rPr lang="ko-KR" altLang="en-US" sz="2000" b="1" dirty="0">
                <a:solidFill>
                  <a:srgbClr val="002060"/>
                </a:solidFill>
                <a:latin typeface="Arial Black" pitchFamily="34" charset="0"/>
              </a:rPr>
              <a:t>다 거두옵시고 </a:t>
            </a:r>
            <a:r>
              <a:rPr lang="ko-KR" altLang="en-US" sz="2000" b="1" dirty="0" smtClean="0">
                <a:solidFill>
                  <a:srgbClr val="002060"/>
                </a:solidFill>
                <a:latin typeface="Arial Black" pitchFamily="34" charset="0"/>
              </a:rPr>
              <a:t> 영원한 </a:t>
            </a:r>
            <a:r>
              <a:rPr lang="ko-KR" altLang="en-US" sz="2000" b="1" dirty="0">
                <a:solidFill>
                  <a:srgbClr val="002060"/>
                </a:solidFill>
                <a:latin typeface="Arial Black" pitchFamily="34" charset="0"/>
              </a:rPr>
              <a:t>평화를 주옵소서 </a:t>
            </a:r>
            <a:endParaRPr lang="en-US" altLang="ko-KR" sz="2000" b="1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marL="514350" indent="-514350" algn="l"/>
            <a:endParaRPr lang="en-US" altLang="ko-KR" sz="2000" b="1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marL="514350" indent="-514350" algn="l"/>
            <a:r>
              <a:rPr lang="en-US" altLang="ko-KR" sz="2000" b="1" dirty="0" smtClean="0">
                <a:solidFill>
                  <a:srgbClr val="002060"/>
                </a:solidFill>
                <a:latin typeface="Arial Black" pitchFamily="34" charset="0"/>
              </a:rPr>
              <a:t> 3</a:t>
            </a:r>
            <a:r>
              <a:rPr lang="en-US" altLang="ko-KR" sz="2000" b="1" dirty="0">
                <a:solidFill>
                  <a:srgbClr val="002060"/>
                </a:solidFill>
                <a:latin typeface="Arial Black" pitchFamily="34" charset="0"/>
              </a:rPr>
              <a:t>. </a:t>
            </a:r>
            <a:r>
              <a:rPr lang="en-US" altLang="ko-KR" sz="2000" b="1" dirty="0" smtClean="0">
                <a:solidFill>
                  <a:srgbClr val="002060"/>
                </a:solidFill>
                <a:latin typeface="Arial Black" pitchFamily="34" charset="0"/>
              </a:rPr>
              <a:t>  </a:t>
            </a:r>
            <a:r>
              <a:rPr lang="ko-KR" altLang="en-US" sz="2000" b="1" dirty="0" smtClean="0">
                <a:solidFill>
                  <a:srgbClr val="002060"/>
                </a:solidFill>
                <a:latin typeface="Arial Black" pitchFamily="34" charset="0"/>
              </a:rPr>
              <a:t>정의의 </a:t>
            </a:r>
            <a:r>
              <a:rPr lang="ko-KR" altLang="en-US" sz="2000" b="1" dirty="0">
                <a:solidFill>
                  <a:srgbClr val="002060"/>
                </a:solidFill>
                <a:latin typeface="Arial Black" pitchFamily="34" charset="0"/>
              </a:rPr>
              <a:t>하나님 세상 악하나 주님의 말씀 영원하여라 </a:t>
            </a:r>
            <a:r>
              <a:rPr lang="ko-KR" altLang="en-US" sz="2000" b="1" dirty="0" smtClean="0">
                <a:solidFill>
                  <a:srgbClr val="002060"/>
                </a:solidFill>
                <a:latin typeface="Arial Black" pitchFamily="34" charset="0"/>
              </a:rPr>
              <a:t>거짓과</a:t>
            </a:r>
            <a:endParaRPr lang="en-US" altLang="ko-KR" sz="2000" b="1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marL="514350" indent="-514350" algn="l"/>
            <a:r>
              <a:rPr lang="en-US" altLang="ko-KR" sz="2000" b="1" dirty="0">
                <a:solidFill>
                  <a:srgbClr val="002060"/>
                </a:solidFill>
                <a:latin typeface="Arial Black" pitchFamily="34" charset="0"/>
              </a:rPr>
              <a:t> </a:t>
            </a:r>
            <a:r>
              <a:rPr lang="en-US" altLang="ko-KR" sz="2000" b="1" dirty="0" smtClean="0">
                <a:solidFill>
                  <a:srgbClr val="002060"/>
                </a:solidFill>
                <a:latin typeface="Arial Black" pitchFamily="34" charset="0"/>
              </a:rPr>
              <a:t>    </a:t>
            </a:r>
            <a:r>
              <a:rPr lang="ko-KR" altLang="en-US" sz="2000" b="1" dirty="0" smtClean="0">
                <a:solidFill>
                  <a:srgbClr val="002060"/>
                </a:solidFill>
                <a:latin typeface="Arial Black" pitchFamily="34" charset="0"/>
              </a:rPr>
              <a:t>  불의 </a:t>
            </a:r>
            <a:r>
              <a:rPr lang="ko-KR" altLang="en-US" sz="2000" b="1" dirty="0">
                <a:solidFill>
                  <a:srgbClr val="002060"/>
                </a:solidFill>
                <a:latin typeface="Arial Black" pitchFamily="34" charset="0"/>
              </a:rPr>
              <a:t>주 앞에 못서리 영원한 평화를 </a:t>
            </a:r>
            <a:r>
              <a:rPr lang="ko-KR" altLang="en-US" sz="2000" b="1" dirty="0" smtClean="0">
                <a:solidFill>
                  <a:srgbClr val="002060"/>
                </a:solidFill>
                <a:latin typeface="Arial Black" pitchFamily="34" charset="0"/>
              </a:rPr>
              <a:t>주옵소서</a:t>
            </a:r>
            <a:endParaRPr lang="en-US" altLang="ko-KR" sz="2000" b="1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marL="514350" indent="-514350" algn="l"/>
            <a:endParaRPr lang="en-US" altLang="ko-KR" sz="2000" b="1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marL="514350" indent="-514350" algn="l"/>
            <a:r>
              <a:rPr lang="en-US" altLang="ko-KR" sz="2000" b="1" dirty="0" smtClean="0">
                <a:solidFill>
                  <a:srgbClr val="002060"/>
                </a:solidFill>
                <a:latin typeface="Arial Black" pitchFamily="34" charset="0"/>
              </a:rPr>
              <a:t> 4.   </a:t>
            </a:r>
            <a:r>
              <a:rPr lang="ko-KR" altLang="en-US" sz="2000" b="1" dirty="0">
                <a:solidFill>
                  <a:srgbClr val="002060"/>
                </a:solidFill>
                <a:latin typeface="Arial Black" pitchFamily="34" charset="0"/>
              </a:rPr>
              <a:t>위험과 칼에서 구하신 주께 감사를 드려 다 </a:t>
            </a:r>
            <a:r>
              <a:rPr lang="ko-KR" altLang="en-US" sz="2000" b="1" dirty="0" smtClean="0">
                <a:solidFill>
                  <a:srgbClr val="002060"/>
                </a:solidFill>
                <a:latin typeface="Arial Black" pitchFamily="34" charset="0"/>
              </a:rPr>
              <a:t>찬양하라</a:t>
            </a:r>
            <a:endParaRPr lang="en-US" altLang="ko-KR" sz="2000" b="1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marL="514350" indent="-514350" algn="l"/>
            <a:r>
              <a:rPr lang="en-US" altLang="ko-KR" sz="2000" b="1" dirty="0">
                <a:solidFill>
                  <a:srgbClr val="002060"/>
                </a:solidFill>
                <a:latin typeface="Arial Black" pitchFamily="34" charset="0"/>
              </a:rPr>
              <a:t> </a:t>
            </a:r>
            <a:r>
              <a:rPr lang="en-US" altLang="ko-KR" sz="2000" b="1" dirty="0" smtClean="0">
                <a:solidFill>
                  <a:srgbClr val="002060"/>
                </a:solidFill>
                <a:latin typeface="Arial Black" pitchFamily="34" charset="0"/>
              </a:rPr>
              <a:t>  </a:t>
            </a:r>
            <a:r>
              <a:rPr lang="ko-KR" altLang="en-US" sz="2000" b="1" dirty="0" smtClean="0">
                <a:solidFill>
                  <a:srgbClr val="002060"/>
                </a:solidFill>
                <a:latin typeface="Arial Black" pitchFamily="34" charset="0"/>
              </a:rPr>
              <a:t>    온 </a:t>
            </a:r>
            <a:r>
              <a:rPr lang="ko-KR" altLang="en-US" sz="2000" b="1" dirty="0">
                <a:solidFill>
                  <a:srgbClr val="002060"/>
                </a:solidFill>
                <a:latin typeface="Arial Black" pitchFamily="34" charset="0"/>
              </a:rPr>
              <a:t>세상 함께 큰 소리로 찬양 세상에 평화요 </a:t>
            </a:r>
            <a:endParaRPr lang="en-US" altLang="ko-KR" sz="2000" b="1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marL="514350" indent="-514350" algn="l"/>
            <a:r>
              <a:rPr lang="en-US" altLang="ko-KR" sz="2000" b="1" dirty="0" smtClean="0">
                <a:solidFill>
                  <a:srgbClr val="002060"/>
                </a:solidFill>
                <a:latin typeface="Arial Black" pitchFamily="34" charset="0"/>
              </a:rPr>
              <a:t>       </a:t>
            </a:r>
            <a:r>
              <a:rPr lang="ko-KR" altLang="en-US" sz="2000" b="1" dirty="0" smtClean="0">
                <a:solidFill>
                  <a:srgbClr val="002060"/>
                </a:solidFill>
                <a:latin typeface="Arial Black" pitchFamily="34" charset="0"/>
              </a:rPr>
              <a:t>주께 </a:t>
            </a:r>
            <a:r>
              <a:rPr lang="ko-KR" altLang="en-US" sz="2000" b="1" dirty="0">
                <a:solidFill>
                  <a:srgbClr val="002060"/>
                </a:solidFill>
                <a:latin typeface="Arial Black" pitchFamily="34" charset="0"/>
              </a:rPr>
              <a:t>영광 아멘 </a:t>
            </a:r>
            <a:endParaRPr lang="en-US" sz="2000" b="1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643174" y="142852"/>
            <a:ext cx="3857652" cy="357190"/>
          </a:xfrm>
        </p:spPr>
        <p:txBody>
          <a:bodyPr>
            <a:normAutofit fontScale="90000"/>
          </a:bodyPr>
          <a:lstStyle/>
          <a:p>
            <a:r>
              <a:rPr lang="ko-KR" altLang="en-US" b="1" dirty="0" smtClean="0">
                <a:solidFill>
                  <a:srgbClr val="002060"/>
                </a:solidFill>
                <a:latin typeface="Arial Black" pitchFamily="34" charset="0"/>
              </a:rPr>
              <a:t>전능의 하나님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85</Words>
  <Application>Microsoft Office PowerPoint</Application>
  <PresentationFormat>On-screen Show (4:3)</PresentationFormat>
  <Paragraphs>13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전능의 하나님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전능의 하나님 </dc:title>
  <dc:creator>HEG</dc:creator>
  <cp:lastModifiedBy>admin</cp:lastModifiedBy>
  <cp:revision>7</cp:revision>
  <dcterms:created xsi:type="dcterms:W3CDTF">2015-05-12T23:55:45Z</dcterms:created>
  <dcterms:modified xsi:type="dcterms:W3CDTF">2026-08-24T02:58:45Z</dcterms:modified>
</cp:coreProperties>
</file>