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4476" autoAdjust="0"/>
    <p:restoredTop sz="94664" autoAdjust="0"/>
  </p:normalViewPr>
  <p:slideViewPr>
    <p:cSldViewPr showGuides="1"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5F496-ACE1-4094-A746-CFB23D713568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40ABC4-1E3C-413F-A545-EBCD3CEDD68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0ABC4-1E3C-413F-A545-EBCD3CEDD68B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6" descr="Higher Ground1.jpg"/>
          <p:cNvPicPr>
            <a:picLocks noChangeAspect="1"/>
          </p:cNvPicPr>
          <p:nvPr userDrawn="1"/>
        </p:nvPicPr>
        <p:blipFill>
          <a:blip r:embed="rId14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저 높은 곳을 향하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357686" y="142852"/>
            <a:ext cx="3714776" cy="500042"/>
          </a:xfrm>
        </p:spPr>
        <p:txBody>
          <a:bodyPr anchor="t">
            <a:normAutofit fontScale="90000"/>
          </a:bodyPr>
          <a:lstStyle/>
          <a:p>
            <a:r>
              <a:rPr lang="ko-KR" altLang="en-US" sz="3200" b="1" dirty="0" smtClean="0">
                <a:solidFill>
                  <a:schemeClr val="bg1"/>
                </a:solidFill>
              </a:rPr>
              <a:t>저 </a:t>
            </a:r>
            <a:r>
              <a:rPr lang="ko-KR" altLang="en-US" sz="3200" b="1" dirty="0" smtClean="0">
                <a:solidFill>
                  <a:schemeClr val="bg1"/>
                </a:solidFill>
              </a:rPr>
              <a:t>높은 곳을 향하여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786182" y="809328"/>
            <a:ext cx="5076056" cy="6048672"/>
          </a:xfrm>
        </p:spPr>
        <p:txBody>
          <a:bodyPr>
            <a:noAutofit/>
          </a:bodyPr>
          <a:lstStyle/>
          <a:p>
            <a:pPr algn="l"/>
            <a:r>
              <a:rPr lang="en-US" altLang="ko-KR" sz="1800" b="1" dirty="0" smtClean="0">
                <a:solidFill>
                  <a:schemeClr val="bg1"/>
                </a:solidFill>
              </a:rPr>
              <a:t>1. </a:t>
            </a:r>
            <a:r>
              <a:rPr lang="ko-KR" altLang="en-US" sz="1800" b="1" dirty="0" smtClean="0">
                <a:solidFill>
                  <a:schemeClr val="bg1"/>
                </a:solidFill>
              </a:rPr>
              <a:t>저 높은 곳을 향하여 날마다 나아갑니다</a:t>
            </a:r>
          </a:p>
          <a:p>
            <a:pPr algn="l"/>
            <a:r>
              <a:rPr lang="ko-KR" altLang="en-US" sz="1800" b="1" dirty="0" smtClean="0">
                <a:solidFill>
                  <a:schemeClr val="bg1"/>
                </a:solidFill>
              </a:rPr>
              <a:t>    내 뜻과 정성 모두어 날마다 기도합니다</a:t>
            </a:r>
            <a:r>
              <a:rPr lang="en-US" altLang="ko-KR" sz="18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endParaRPr lang="en-US" altLang="ko-KR" sz="1800" b="1" dirty="0" smtClean="0">
              <a:solidFill>
                <a:schemeClr val="bg1"/>
              </a:solidFill>
            </a:endParaRPr>
          </a:p>
          <a:p>
            <a:pPr algn="l"/>
            <a:r>
              <a:rPr lang="ko-KR" altLang="en-US" sz="1800" b="1" dirty="0" smtClean="0">
                <a:solidFill>
                  <a:srgbClr val="FF0000"/>
                </a:solidFill>
              </a:rPr>
              <a:t>후렴</a:t>
            </a:r>
            <a:endParaRPr lang="en-US" altLang="ko-KR" sz="1800" b="1" dirty="0" smtClean="0">
              <a:solidFill>
                <a:srgbClr val="FF0000"/>
              </a:solidFill>
            </a:endParaRPr>
          </a:p>
          <a:p>
            <a:pPr algn="l"/>
            <a:r>
              <a:rPr lang="en-US" altLang="ko-KR" sz="18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1800" b="1" dirty="0" smtClean="0">
                <a:solidFill>
                  <a:srgbClr val="FF0000"/>
                </a:solidFill>
              </a:rPr>
              <a:t>내 주여 내 발 붙드사 그곳에 서게 하소서</a:t>
            </a:r>
          </a:p>
          <a:p>
            <a:pPr algn="l"/>
            <a:r>
              <a:rPr lang="ko-KR" altLang="en-US" sz="1800" b="1" dirty="0" smtClean="0">
                <a:solidFill>
                  <a:srgbClr val="FF0000"/>
                </a:solidFill>
              </a:rPr>
              <a:t> 그 곳은 빛과 사랑이 언제나</a:t>
            </a:r>
            <a:r>
              <a:rPr lang="ko-KR" altLang="en-US" sz="1800" dirty="0" smtClean="0">
                <a:solidFill>
                  <a:srgbClr val="FF0000"/>
                </a:solidFill>
              </a:rPr>
              <a:t> </a:t>
            </a:r>
            <a:r>
              <a:rPr lang="ko-KR" altLang="en-US" sz="1800" b="1" dirty="0" smtClean="0">
                <a:solidFill>
                  <a:srgbClr val="FF0000"/>
                </a:solidFill>
              </a:rPr>
              <a:t>넘치옵니다</a:t>
            </a:r>
            <a:endParaRPr lang="en-US" altLang="ko-KR" sz="1800" b="1" dirty="0" smtClean="0">
              <a:solidFill>
                <a:srgbClr val="FF0000"/>
              </a:solidFill>
            </a:endParaRPr>
          </a:p>
          <a:p>
            <a:pPr algn="l"/>
            <a:endParaRPr lang="ko-KR" altLang="en-US" sz="1800" b="1" dirty="0" smtClean="0">
              <a:solidFill>
                <a:schemeClr val="bg1"/>
              </a:solidFill>
            </a:endParaRPr>
          </a:p>
          <a:p>
            <a:pPr algn="l"/>
            <a:r>
              <a:rPr lang="en-US" altLang="ko-KR" sz="1800" b="1" dirty="0" smtClean="0">
                <a:solidFill>
                  <a:schemeClr val="bg1"/>
                </a:solidFill>
              </a:rPr>
              <a:t>2. </a:t>
            </a:r>
            <a:r>
              <a:rPr lang="ko-KR" altLang="en-US" sz="1800" b="1" dirty="0" smtClean="0">
                <a:solidFill>
                  <a:schemeClr val="bg1"/>
                </a:solidFill>
              </a:rPr>
              <a:t>괴롬과 죄가 있는 곳 나 비록 여기 살아도</a:t>
            </a:r>
          </a:p>
          <a:p>
            <a:pPr algn="l"/>
            <a:r>
              <a:rPr lang="ko-KR" altLang="en-US" sz="1800" b="1" dirty="0" smtClean="0">
                <a:solidFill>
                  <a:schemeClr val="bg1"/>
                </a:solidFill>
              </a:rPr>
              <a:t>    빛나고 높은 저 곳을 날마다 바라봅니다</a:t>
            </a:r>
            <a:r>
              <a:rPr lang="en-US" altLang="ko-KR" sz="18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endParaRPr lang="ko-KR" altLang="en-US" sz="1800" b="1" dirty="0" smtClean="0">
              <a:solidFill>
                <a:schemeClr val="bg1"/>
              </a:solidFill>
            </a:endParaRPr>
          </a:p>
          <a:p>
            <a:pPr algn="l"/>
            <a:r>
              <a:rPr lang="en-US" altLang="ko-KR" sz="1800" b="1" dirty="0" smtClean="0">
                <a:solidFill>
                  <a:schemeClr val="bg1"/>
                </a:solidFill>
              </a:rPr>
              <a:t>3. </a:t>
            </a:r>
            <a:r>
              <a:rPr lang="ko-KR" altLang="en-US" sz="1800" b="1" dirty="0" smtClean="0">
                <a:solidFill>
                  <a:schemeClr val="bg1"/>
                </a:solidFill>
              </a:rPr>
              <a:t>의심의 안개 걷히고 근심의 구름 없는 곳</a:t>
            </a:r>
          </a:p>
          <a:p>
            <a:pPr algn="l"/>
            <a:r>
              <a:rPr lang="ko-KR" altLang="en-US" sz="1800" b="1" dirty="0" smtClean="0">
                <a:solidFill>
                  <a:schemeClr val="bg1"/>
                </a:solidFill>
              </a:rPr>
              <a:t>    기쁘고 참된 평화가 거기만 있사옵니다</a:t>
            </a:r>
            <a:r>
              <a:rPr lang="en-US" altLang="ko-KR" sz="18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endParaRPr lang="ko-KR" altLang="en-US" sz="1800" b="1" dirty="0" smtClean="0">
              <a:solidFill>
                <a:schemeClr val="bg1"/>
              </a:solidFill>
            </a:endParaRPr>
          </a:p>
          <a:p>
            <a:pPr algn="l"/>
            <a:r>
              <a:rPr lang="en-US" altLang="ko-KR" sz="1800" b="1" dirty="0" smtClean="0">
                <a:solidFill>
                  <a:schemeClr val="bg1"/>
                </a:solidFill>
              </a:rPr>
              <a:t>4. </a:t>
            </a:r>
            <a:r>
              <a:rPr lang="ko-KR" altLang="en-US" sz="1800" b="1" dirty="0" smtClean="0">
                <a:solidFill>
                  <a:schemeClr val="bg1"/>
                </a:solidFill>
              </a:rPr>
              <a:t>험하고 높은 이 길을 싸우며 나아갑니다</a:t>
            </a:r>
          </a:p>
          <a:p>
            <a:pPr algn="l"/>
            <a:r>
              <a:rPr lang="ko-KR" altLang="en-US" sz="1800" b="1" dirty="0" smtClean="0">
                <a:solidFill>
                  <a:schemeClr val="bg1"/>
                </a:solidFill>
              </a:rPr>
              <a:t>    다시금 기도하오니 내 주여 인도하소서</a:t>
            </a:r>
            <a:r>
              <a:rPr lang="en-US" altLang="ko-KR" sz="18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endParaRPr lang="ko-KR" altLang="en-US" sz="1800" b="1" dirty="0" smtClean="0">
              <a:solidFill>
                <a:schemeClr val="bg1"/>
              </a:solidFill>
            </a:endParaRPr>
          </a:p>
          <a:p>
            <a:pPr algn="l"/>
            <a:r>
              <a:rPr lang="en-US" altLang="ko-KR" sz="1800" b="1" dirty="0" smtClean="0">
                <a:solidFill>
                  <a:schemeClr val="bg1"/>
                </a:solidFill>
              </a:rPr>
              <a:t>5. </a:t>
            </a:r>
            <a:r>
              <a:rPr lang="ko-KR" altLang="en-US" sz="1800" b="1" dirty="0" smtClean="0">
                <a:solidFill>
                  <a:schemeClr val="bg1"/>
                </a:solidFill>
              </a:rPr>
              <a:t>내주를 따라 올라가 저 높은 곳에 우뚝 서</a:t>
            </a:r>
          </a:p>
          <a:p>
            <a:pPr algn="l"/>
            <a:r>
              <a:rPr lang="ko-KR" altLang="en-US" sz="1800" b="1" dirty="0" smtClean="0">
                <a:solidFill>
                  <a:schemeClr val="bg1"/>
                </a:solidFill>
              </a:rPr>
              <a:t>    영원한 복락 누리며 즐거운 노래 부르리</a:t>
            </a:r>
            <a:r>
              <a:rPr lang="en-US" altLang="ko-KR" sz="18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endParaRPr lang="ko-KR" altLang="en-US" sz="1800" b="1" dirty="0" smtClean="0">
              <a:solidFill>
                <a:schemeClr val="bg1"/>
              </a:solidFill>
            </a:endParaRPr>
          </a:p>
          <a:p>
            <a:pPr algn="l"/>
            <a:endParaRPr lang="ko-KR" altLang="en-US" sz="1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13</Words>
  <Application>Microsoft Office PowerPoint</Application>
  <PresentationFormat>On-screen Show (4:3)</PresentationFormat>
  <Paragraphs>20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테마</vt:lpstr>
      <vt:lpstr>저 높은 곳을 향하여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기도하는이시간</dc:title>
  <dc:creator>현빈</dc:creator>
  <cp:lastModifiedBy>admin</cp:lastModifiedBy>
  <cp:revision>27</cp:revision>
  <dcterms:created xsi:type="dcterms:W3CDTF">2015-08-08T13:07:13Z</dcterms:created>
  <dcterms:modified xsi:type="dcterms:W3CDTF">2026-07-23T19:43:00Z</dcterms:modified>
</cp:coreProperties>
</file>