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 험하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57200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이 세상 험하고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7239000" cy="4495800"/>
          </a:xfrm>
        </p:spPr>
        <p:txBody>
          <a:bodyPr>
            <a:normAutofit/>
          </a:bodyPr>
          <a:lstStyle/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>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세상 험하고 나 비록 약하나   늘 기도 힘쓰면 큰 권능 얻겠네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은혜로 대속 받아서 피와 같이 붉은 죄 눈 같이 희겠네 아멘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>주님의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권능은 한 없이 크오니 돌 같은 내 마음 곧 녹여 주소서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맘이 약하여 늘 넘어지오니 주 예수 힘주사 굳세게 하소서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sz="20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2000" b="1" dirty="0" smtClean="0">
                <a:solidFill>
                  <a:schemeClr val="tx1"/>
                </a:solidFill>
              </a:rPr>
              <a:t>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사함 받은 후 새 사람 되어서 주 앞에 서는 날 늘 찬송하겠네              </a:t>
            </a:r>
            <a:endParaRPr lang="en-US" altLang="ko-K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63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 험하고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 험하고</dc:title>
  <dc:creator>jungyeo park</dc:creator>
  <cp:lastModifiedBy>mary</cp:lastModifiedBy>
  <cp:revision>9</cp:revision>
  <dcterms:created xsi:type="dcterms:W3CDTF">2015-10-21T10:37:28Z</dcterms:created>
  <dcterms:modified xsi:type="dcterms:W3CDTF">2018-05-26T02:15:31Z</dcterms:modified>
</cp:coreProperties>
</file>