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B4940-8D1A-4124-99FE-6E07BD4A1B02}" type="datetimeFigureOut">
              <a:rPr lang="ko-KR" altLang="en-US" smtClean="0"/>
              <a:pPr/>
              <a:t>2026-07-03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BB9A7-DE83-4103-8884-BDEE5C02353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1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 놀라운 구세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32040" y="0"/>
            <a:ext cx="3168352" cy="476672"/>
          </a:xfrm>
        </p:spPr>
        <p:txBody>
          <a:bodyPr>
            <a:noAutofit/>
          </a:bodyPr>
          <a:lstStyle/>
          <a:p>
            <a:r>
              <a:rPr lang="ko-KR" altLang="en-US" sz="2800" b="1" dirty="0" smtClean="0"/>
              <a:t>오 놀라운 구세주</a:t>
            </a:r>
            <a:endParaRPr lang="ko-KR" alt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83968" y="548680"/>
            <a:ext cx="4720484" cy="4320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오 놀라운 구세주 예수 내 주 참 능력의 주시로다 큰 바위 밑 안전한 그 곳으로 내 영혼을 숨기시네</a:t>
            </a:r>
            <a:endParaRPr lang="en-US" altLang="ko-KR" sz="1600" b="1" dirty="0" smtClean="0"/>
          </a:p>
          <a:p>
            <a:pPr marL="514350" indent="-514350">
              <a:buNone/>
            </a:pPr>
            <a:endParaRPr lang="en-US" altLang="ko-KR" sz="1600" b="1" dirty="0" smtClean="0"/>
          </a:p>
          <a:p>
            <a:pPr marL="514350" indent="-51435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  <a:tabLst>
                <a:tab pos="0" algn="l"/>
              </a:tabLst>
            </a:pPr>
            <a:r>
              <a:rPr lang="ko-KR" altLang="en-US" sz="1600" b="1" dirty="0" smtClean="0">
                <a:solidFill>
                  <a:srgbClr val="FF0000"/>
                </a:solidFill>
              </a:rPr>
              <a:t>메마른 땅을 종일 걸어가도 나 피곤치 아니하며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저 위험한 곳 내가 이를 때면 큰 바위에 숨기시고                       주 손으로 덮으시네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</a:t>
            </a:r>
            <a:endParaRPr lang="ko-KR" altLang="en-US" sz="1600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endParaRPr lang="en-US" altLang="ko-KR" sz="1600" b="1" dirty="0"/>
          </a:p>
          <a:p>
            <a:pPr marL="0" indent="0">
              <a:buNone/>
            </a:pPr>
            <a:r>
              <a:rPr lang="ko-KR" altLang="en-US" sz="1600" b="1" dirty="0" smtClean="0"/>
              <a:t>오 놀라운 구세주 예수 내 주 내 모든 짐 벗기시네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죄악에서 날 끌어 올리시며 또 나에게 힘 주시네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측량 못할 은혜로 채우시며 늘 성령의 감화 주사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큰 기쁨 중 주님을 찬양토록 내 믿음을 도우시네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주 예수님 공중에 임하실 때 나 일어나 맞이하리     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그 구원의 은총을 노래하리 저 천군과 천사 함께      </a:t>
            </a:r>
            <a:endParaRPr lang="en-US" altLang="ko-KR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놀라운 구세주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놀라운 구세주</dc:title>
  <dc:creator>HP</dc:creator>
  <cp:lastModifiedBy>admin</cp:lastModifiedBy>
  <cp:revision>20</cp:revision>
  <dcterms:created xsi:type="dcterms:W3CDTF">2015-10-09T01:04:28Z</dcterms:created>
  <dcterms:modified xsi:type="dcterms:W3CDTF">2026-07-03T18:12:22Z</dcterms:modified>
</cp:coreProperties>
</file>