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4476" autoAdjust="0"/>
    <p:restoredTop sz="94660"/>
  </p:normalViewPr>
  <p:slideViewPr>
    <p:cSldViewPr showGuides="1"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로 나의 구주삼고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85918" y="285728"/>
            <a:ext cx="5643602" cy="764704"/>
          </a:xfrm>
        </p:spPr>
        <p:txBody>
          <a:bodyPr anchor="t"/>
          <a:lstStyle/>
          <a:p>
            <a:r>
              <a:rPr lang="ko-KR" altLang="en-US" b="1" dirty="0" smtClean="0"/>
              <a:t>예수로 나의 구주삼고  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28596" y="1571612"/>
            <a:ext cx="6929454" cy="4164494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절</a:t>
            </a:r>
            <a:r>
              <a:rPr lang="en-US" altLang="ko-KR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예수로 나의 구주삼고 성령과 피로써 거듭나니</a:t>
            </a:r>
            <a:b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</a:b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       이세상에서 내 영혼이 하늘의 영광 누리도다</a:t>
            </a:r>
            <a:b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</a:b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    </a:t>
            </a:r>
            <a:endParaRPr lang="en-US" altLang="ko-KR" sz="2000" b="1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     </a:t>
            </a:r>
            <a:r>
              <a:rPr lang="ko-KR" altLang="en-US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후렴</a:t>
            </a:r>
            <a:r>
              <a:rPr lang="en-US" altLang="ko-KR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/>
            </a:r>
            <a:br>
              <a:rPr lang="en-US" altLang="ko-KR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</a:br>
            <a:r>
              <a:rPr lang="en-US" altLang="ko-KR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    </a:t>
            </a:r>
            <a:r>
              <a:rPr lang="en-US" altLang="ko-KR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이것이 </a:t>
            </a:r>
            <a:r>
              <a:rPr lang="ko-KR" altLang="en-US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나의 간증이요 이것이 나의 찬송일세</a:t>
            </a:r>
            <a:br>
              <a:rPr lang="ko-KR" altLang="en-US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</a:br>
            <a:r>
              <a:rPr lang="ko-KR" altLang="en-US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    </a:t>
            </a:r>
            <a:r>
              <a:rPr lang="ko-KR" altLang="en-US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  나 </a:t>
            </a:r>
            <a:r>
              <a:rPr lang="ko-KR" altLang="en-US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사는 동안 끊임없이 구주를  찬송하리로다  </a:t>
            </a:r>
            <a:r>
              <a:rPr lang="en-US" altLang="ko-KR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아</a:t>
            </a:r>
            <a:r>
              <a:rPr lang="en-US" altLang="ko-KR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-</a:t>
            </a:r>
            <a:r>
              <a:rPr lang="ko-KR" altLang="en-US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멘 </a:t>
            </a:r>
            <a:r>
              <a:rPr lang="en-US" altLang="ko-KR" sz="2000" b="1" dirty="0" smtClean="0">
                <a:solidFill>
                  <a:srgbClr val="FF0000"/>
                </a:solidFill>
                <a:latin typeface="바탕" pitchFamily="18" charset="-127"/>
                <a:ea typeface="바탕" pitchFamily="18" charset="-127"/>
              </a:rPr>
              <a:t>)</a:t>
            </a:r>
            <a:endParaRPr lang="ko-KR" altLang="en-US" sz="2000" b="1" dirty="0" smtClean="0">
              <a:solidFill>
                <a:srgbClr val="FF0000"/>
              </a:solidFill>
              <a:latin typeface="바탕" pitchFamily="18" charset="-127"/>
              <a:ea typeface="바탕" pitchFamily="18" charset="-127"/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</a:br>
            <a:r>
              <a:rPr lang="en-US" altLang="ko-KR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2</a:t>
            </a: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절</a:t>
            </a:r>
            <a:r>
              <a:rPr lang="en-US" altLang="ko-KR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 온전히 주께 맡긴 내영 사랑의 음성을 듣는 중에</a:t>
            </a:r>
            <a:b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</a:b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       천사들 왕래하는 것과 하늘의 영광 보리로다</a:t>
            </a:r>
            <a:b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</a:b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</a:br>
            <a:r>
              <a:rPr lang="en-US" altLang="ko-KR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절</a:t>
            </a:r>
            <a:r>
              <a:rPr lang="en-US" altLang="ko-KR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주안에 있는 기쁨 누리므로 마음의 풍랑이 잔잔하니</a:t>
            </a:r>
            <a:b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</a:b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       세상과 나는 간 곳 없고 구속한 주만 보이도다</a:t>
            </a:r>
            <a:b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</a:br>
            <a: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</a:br>
            <a:endParaRPr lang="ko-KR" altLang="en-US" sz="2000" b="1" dirty="0">
              <a:solidFill>
                <a:srgbClr val="FF0000"/>
              </a:solidFill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예수로 나의 구주삼고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user</cp:lastModifiedBy>
  <cp:revision>42</cp:revision>
  <dcterms:created xsi:type="dcterms:W3CDTF">2015-08-08T13:07:13Z</dcterms:created>
  <dcterms:modified xsi:type="dcterms:W3CDTF">2019-09-19T20:12:55Z</dcterms:modified>
</cp:coreProperties>
</file>