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66" d="100"/>
          <a:sy n="66" d="100"/>
        </p:scale>
        <p:origin x="-2106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75B6E-C34C-46C7-867C-8F783B84D699}" type="datetimeFigureOut">
              <a:rPr lang="ko-KR" altLang="en-US" smtClean="0"/>
              <a:pPr/>
              <a:t>2017-06-02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BC740-4661-4DFC-B732-AF7FE401D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59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가 우리를 부르는 소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5984" y="0"/>
            <a:ext cx="4643470" cy="654032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예수가 우리를 부르는 소리</a:t>
            </a:r>
            <a:endParaRPr lang="ko-KR" altLang="en-US" sz="2800" b="1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1214414" y="1000108"/>
            <a:ext cx="6786578" cy="5500726"/>
          </a:xfrm>
        </p:spPr>
        <p:txBody>
          <a:bodyPr vert="horz">
            <a:normAutofit fontScale="70000" lnSpcReduction="20000"/>
          </a:bodyPr>
          <a:lstStyle/>
          <a:p>
            <a:pPr>
              <a:buNone/>
            </a:pPr>
            <a:r>
              <a:rPr lang="en-US" altLang="ko-KR" b="1" dirty="0"/>
              <a:t>1</a:t>
            </a:r>
            <a:r>
              <a:rPr lang="ko-KR" altLang="en-US" b="1" dirty="0" smtClean="0"/>
              <a:t>절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 예수가 우리를 부르는 소리 그 음성 부드러워</a:t>
            </a:r>
          </a:p>
          <a:p>
            <a:pPr>
              <a:buNone/>
            </a:pPr>
            <a:r>
              <a:rPr lang="ko-KR" altLang="en-US" b="1" dirty="0" smtClean="0"/>
              <a:t>      문 앞에 나와서 사면을 보며 우리를 </a:t>
            </a:r>
            <a:r>
              <a:rPr lang="ko-KR" altLang="en-US" b="1" dirty="0" smtClean="0"/>
              <a:t>기다리네</a:t>
            </a:r>
            <a:endParaRPr lang="en-US" altLang="ko-KR" b="1" dirty="0" smtClean="0"/>
          </a:p>
          <a:p>
            <a:pPr>
              <a:buNone/>
            </a:pPr>
            <a:endParaRPr lang="en-US" altLang="ko-KR" b="1" dirty="0" smtClean="0"/>
          </a:p>
          <a:p>
            <a:pPr>
              <a:buNone/>
            </a:pP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</a:p>
          <a:p>
            <a:pPr>
              <a:buNone/>
            </a:pPr>
            <a:r>
              <a:rPr lang="ko-KR" altLang="en-US" b="1" dirty="0" smtClean="0">
                <a:solidFill>
                  <a:srgbClr val="FF0000"/>
                </a:solidFill>
              </a:rPr>
              <a:t>     오라 오라 방황치 말고 오라 </a:t>
            </a:r>
            <a:endParaRPr lang="en-US" altLang="ko-KR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b="1" dirty="0" smtClean="0">
                <a:solidFill>
                  <a:srgbClr val="FF0000"/>
                </a:solidFill>
              </a:rPr>
              <a:t>     죄 있는 자들아 이리로 오라 주 예수 앞에 오라</a:t>
            </a:r>
          </a:p>
          <a:p>
            <a:pPr>
              <a:buNone/>
            </a:pPr>
            <a:endParaRPr lang="ko-KR" altLang="en-US" b="1" dirty="0" smtClean="0"/>
          </a:p>
          <a:p>
            <a:pPr>
              <a:buNone/>
            </a:pPr>
            <a:r>
              <a:rPr lang="ko-KR" altLang="en-US" b="1" dirty="0" smtClean="0"/>
              <a:t> </a:t>
            </a:r>
          </a:p>
          <a:p>
            <a:pPr>
              <a:buNone/>
            </a:pPr>
            <a:r>
              <a:rPr lang="en-US" altLang="ko-KR" b="1" dirty="0" smtClean="0"/>
              <a:t>2</a:t>
            </a:r>
            <a:r>
              <a:rPr lang="ko-KR" altLang="en-US" b="1" dirty="0" smtClean="0"/>
              <a:t>절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간절히 오라고 부르실 때에 우리는 지체하랴</a:t>
            </a:r>
          </a:p>
          <a:p>
            <a:pPr>
              <a:buNone/>
            </a:pPr>
            <a:r>
              <a:rPr lang="ko-KR" altLang="en-US" b="1" dirty="0" smtClean="0"/>
              <a:t>      주님의 은혜를 왜 아니 받고 못들은 체 하려나</a:t>
            </a:r>
          </a:p>
          <a:p>
            <a:pPr>
              <a:buNone/>
            </a:pPr>
            <a:r>
              <a:rPr lang="ko-KR" altLang="en-US" b="1" dirty="0" smtClean="0"/>
              <a:t> </a:t>
            </a:r>
          </a:p>
          <a:p>
            <a:pPr>
              <a:buNone/>
            </a:pPr>
            <a:r>
              <a:rPr lang="en-US" altLang="ko-KR" b="1" dirty="0" smtClean="0"/>
              <a:t>3</a:t>
            </a:r>
            <a:r>
              <a:rPr lang="ko-KR" altLang="en-US" b="1" dirty="0" smtClean="0"/>
              <a:t>절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세월이 살같이 빠르게 지나 쾌락이 끝이 나고</a:t>
            </a:r>
          </a:p>
          <a:p>
            <a:pPr>
              <a:buNone/>
            </a:pPr>
            <a:r>
              <a:rPr lang="ko-KR" altLang="en-US" b="1" dirty="0" smtClean="0"/>
              <a:t>      사망의 그늘이 너와 내 앞에 둘리며 가리우네</a:t>
            </a:r>
          </a:p>
          <a:p>
            <a:pPr>
              <a:buNone/>
            </a:pPr>
            <a:r>
              <a:rPr lang="ko-KR" altLang="en-US" b="1" dirty="0" smtClean="0"/>
              <a:t> </a:t>
            </a:r>
          </a:p>
          <a:p>
            <a:pPr>
              <a:buNone/>
            </a:pPr>
            <a:r>
              <a:rPr lang="en-US" altLang="ko-KR" b="1" dirty="0" smtClean="0"/>
              <a:t>4</a:t>
            </a:r>
            <a:r>
              <a:rPr lang="ko-KR" altLang="en-US" b="1" dirty="0" smtClean="0"/>
              <a:t>절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우리를 위하여 예비해두신 영원한 집이 있어</a:t>
            </a:r>
          </a:p>
          <a:p>
            <a:pPr>
              <a:buNone/>
            </a:pPr>
            <a:r>
              <a:rPr lang="ko-KR" altLang="en-US" b="1" dirty="0" smtClean="0"/>
              <a:t>       죄 많은 세상을 떠나게 될 때 영접해 </a:t>
            </a:r>
            <a:r>
              <a:rPr lang="ko-KR" altLang="en-US" b="1" dirty="0" smtClean="0"/>
              <a:t>주시겠네    </a:t>
            </a:r>
            <a:endParaRPr lang="en-US" altLang="ko-K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11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예수가 우리를 부르는 소리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user</cp:lastModifiedBy>
  <cp:revision>16</cp:revision>
  <dcterms:created xsi:type="dcterms:W3CDTF">2015-10-01T01:42:39Z</dcterms:created>
  <dcterms:modified xsi:type="dcterms:W3CDTF">2017-06-01T18:20:49Z</dcterms:modified>
</cp:coreProperties>
</file>