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4492" autoAdjust="0"/>
    <p:restoredTop sz="94664" autoAdjust="0"/>
  </p:normalViewPr>
  <p:slideViewPr>
    <p:cSldViewPr showGuides="1">
      <p:cViewPr varScale="1">
        <p:scale>
          <a:sx n="105" d="100"/>
          <a:sy n="105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A80E2-7B12-4844-BEC6-8B52A838D692}" type="datetimeFigureOut">
              <a:rPr lang="ko-KR" altLang="en-US" smtClean="0"/>
              <a:pPr/>
              <a:t>2026-08-21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9" name="Picture 8" descr="Have You Been To Jesus1.jpg"/>
          <p:cNvPicPr>
            <a:picLocks noChangeAspect="1"/>
          </p:cNvPicPr>
          <p:nvPr userDrawn="1"/>
        </p:nvPicPr>
        <p:blipFill>
          <a:blip r:embed="rId14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예수 십자가에 흘린 피로써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051720" y="260648"/>
            <a:ext cx="5184576" cy="620687"/>
          </a:xfrm>
        </p:spPr>
        <p:txBody>
          <a:bodyPr anchor="ctr">
            <a:normAutofit fontScale="90000"/>
          </a:bodyPr>
          <a:lstStyle/>
          <a:p>
            <a:r>
              <a:rPr lang="ko-KR" altLang="en-US" sz="3600" b="1" dirty="0" smtClean="0"/>
              <a:t>예수 십자가에 흘린 피로써 </a:t>
            </a:r>
            <a:endParaRPr lang="ko-KR" altLang="en-US" sz="3600" dirty="0"/>
          </a:p>
        </p:txBody>
      </p:sp>
      <p:sp>
        <p:nvSpPr>
          <p:cNvPr id="11" name="부제목 2"/>
          <p:cNvSpPr txBox="1">
            <a:spLocks/>
          </p:cNvSpPr>
          <p:nvPr/>
        </p:nvSpPr>
        <p:spPr>
          <a:xfrm>
            <a:off x="467544" y="1052736"/>
            <a:ext cx="5625244" cy="4608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예수 십자가에 흘린 피로써 그대는 씻기어 있는가      더러운 죄 희게 하는 능력을 그대는 참 의지 하는가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 </a:t>
            </a:r>
            <a:endParaRPr kumimoji="0" lang="en-US" altLang="ko-KR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  <a:defRPr/>
            </a:pPr>
            <a:r>
              <a:rPr lang="ko-KR" altLang="en-US" b="1" dirty="0" smtClean="0">
                <a:solidFill>
                  <a:srgbClr val="FF0000"/>
                </a:solidFill>
              </a:rPr>
              <a:t>후렴</a:t>
            </a:r>
            <a:r>
              <a:rPr lang="en-US" altLang="ko-KR" b="1" dirty="0" smtClean="0">
                <a:solidFill>
                  <a:srgbClr val="FF0000"/>
                </a:solidFill>
              </a:rPr>
              <a:t>:                                                           </a:t>
            </a:r>
            <a:r>
              <a:rPr lang="ko-KR" altLang="en-US" b="1" dirty="0" smtClean="0">
                <a:solidFill>
                  <a:srgbClr val="FF0000"/>
                </a:solidFill>
              </a:rPr>
              <a:t>예수의 보혈로 그대는 씻기어 있는가                   마음 속의 여러 가지 죄악이 깨끗이 씻기어 있는가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주 예수와 밤낮으로 늘 함께 그대는 행동을 하는가 아무 때나 어디서나 그대는 십자가 붙들고 있는가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en-US" altLang="ko-KR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주님 예수 다시 올 때 그대는 영접할 예복이 있는가그대 몸은 거룩한 곳 천국에 들어갈 준비가 됐는가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모든 죄에 더러워진 예복을 주 앞에 지금 다 벗어서샘물 같이 솟아나는 보혈로 눈보다 더 희게 씻으라</a:t>
            </a:r>
            <a:endParaRPr kumimoji="0" lang="ko-KR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20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테마</vt:lpstr>
      <vt:lpstr>예수 십자가에 흘린 피로써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기도하는이시간</dc:title>
  <dc:creator>현빈</dc:creator>
  <cp:lastModifiedBy>admin</cp:lastModifiedBy>
  <cp:revision>52</cp:revision>
  <dcterms:created xsi:type="dcterms:W3CDTF">2015-08-08T13:07:13Z</dcterms:created>
  <dcterms:modified xsi:type="dcterms:W3CDTF">2026-08-21T15:06:03Z</dcterms:modified>
</cp:coreProperties>
</file>