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4492" autoAdjust="0"/>
    <p:restoredTop sz="94713" autoAdjust="0"/>
  </p:normalViewPr>
  <p:slideViewPr>
    <p:cSldViewPr showGuides="1"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8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생명의 주여 면류관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00100" y="357166"/>
            <a:ext cx="4786346" cy="548679"/>
          </a:xfrm>
        </p:spPr>
        <p:txBody>
          <a:bodyPr anchor="t">
            <a:noAutofit/>
          </a:bodyPr>
          <a:lstStyle/>
          <a:p>
            <a:r>
              <a:rPr lang="ko-KR" altLang="en-US" sz="4000" b="1" dirty="0" smtClean="0"/>
              <a:t>생명의 주여 면류관   </a:t>
            </a:r>
            <a:endParaRPr lang="ko-KR" altLang="en-US" sz="40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85852" y="1714488"/>
            <a:ext cx="4176464" cy="4392488"/>
          </a:xfrm>
        </p:spPr>
        <p:txBody>
          <a:bodyPr>
            <a:noAutofit/>
          </a:bodyPr>
          <a:lstStyle/>
          <a:p>
            <a:pPr algn="l"/>
            <a:r>
              <a:rPr lang="ko-KR" altLang="en-US" sz="1050" dirty="0" smtClean="0">
                <a:solidFill>
                  <a:schemeClr val="tx1"/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생명의 주여 면류관 받으시옵소서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나 위해 쓰신 가시관 나 기억합니다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altLang="ko-KR" sz="1600" b="1" dirty="0" smtClean="0">
                <a:solidFill>
                  <a:srgbClr val="FF0000"/>
                </a:solidFill>
              </a:rPr>
              <a:t>  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저 겟세마네 기도를 늘 기억하게 하시고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    그 십자가의 은혜로 날 인도 하소서 아멘 </a:t>
            </a:r>
            <a:r>
              <a:rPr lang="ko-KR" altLang="en-US" sz="1600" dirty="0" smtClean="0">
                <a:solidFill>
                  <a:srgbClr val="FF0000"/>
                </a:solidFill>
              </a:rPr>
              <a:t/>
            </a:r>
            <a:br>
              <a:rPr lang="ko-KR" altLang="en-US" sz="1600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 2.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누셨던 무덤 내게도 보이시옵소서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잠드신 동안 천사가 굳게 지키었네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 3.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마리아처럼 새벽에 주께로 옵니다 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빈 무덤 내게 보이사 날 가르치소서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고난의 잔을 나 위해 다 마셨나이다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나도 늘 나의 십자가 감당케 하소서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생명의 주여 면류관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FRONT</cp:lastModifiedBy>
  <cp:revision>43</cp:revision>
  <dcterms:created xsi:type="dcterms:W3CDTF">2015-08-08T13:07:13Z</dcterms:created>
  <dcterms:modified xsi:type="dcterms:W3CDTF">2024-01-16T19:23:28Z</dcterms:modified>
</cp:coreProperties>
</file>