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BA1E2-7B40-4CDF-8AC5-798E0ACC3381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A1D9C-B550-49B5-A44D-E7A369059F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BA1E2-7B40-4CDF-8AC5-798E0ACC3381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A1D9C-B550-49B5-A44D-E7A369059F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BA1E2-7B40-4CDF-8AC5-798E0ACC3381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A1D9C-B550-49B5-A44D-E7A369059F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BA1E2-7B40-4CDF-8AC5-798E0ACC3381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A1D9C-B550-49B5-A44D-E7A369059F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BA1E2-7B40-4CDF-8AC5-798E0ACC3381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A1D9C-B550-49B5-A44D-E7A369059F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BA1E2-7B40-4CDF-8AC5-798E0ACC3381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A1D9C-B550-49B5-A44D-E7A369059F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BA1E2-7B40-4CDF-8AC5-798E0ACC3381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A1D9C-B550-49B5-A44D-E7A369059F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BA1E2-7B40-4CDF-8AC5-798E0ACC3381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A1D9C-B550-49B5-A44D-E7A369059F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BA1E2-7B40-4CDF-8AC5-798E0ACC3381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A1D9C-B550-49B5-A44D-E7A369059F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BA1E2-7B40-4CDF-8AC5-798E0ACC3381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A1D9C-B550-49B5-A44D-E7A369059F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BA1E2-7B40-4CDF-8AC5-798E0ACC3381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A1D9C-B550-49B5-A44D-E7A369059F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BA1E2-7B40-4CDF-8AC5-798E0ACC3381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A1D9C-B550-49B5-A44D-E7A369059F4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s The Deer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목마른 사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971800" y="457200"/>
            <a:ext cx="2971800" cy="5333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목마른 사슴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762000" y="1676400"/>
            <a:ext cx="3962400" cy="2895600"/>
          </a:xfrm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1600" b="1" dirty="0" smtClean="0">
                <a:solidFill>
                  <a:schemeClr val="tx1"/>
                </a:solidFill>
              </a:rPr>
              <a:t>목마른 사슴 시냇물을 찾아 헤매이듯이 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내 영혼 주를 찾기에 갈급하나이다</a:t>
            </a:r>
            <a:r>
              <a:rPr lang="ko-KR" altLang="en-US" sz="1600" dirty="0" smtClean="0"/>
              <a:t> </a:t>
            </a:r>
            <a:br>
              <a:rPr lang="ko-KR" altLang="en-US" sz="1600" dirty="0" smtClean="0"/>
            </a:br>
            <a:endParaRPr lang="en-US" altLang="ko-KR" sz="1600" dirty="0" smtClean="0"/>
          </a:p>
          <a:p>
            <a:pPr algn="l">
              <a:lnSpc>
                <a:spcPct val="120000"/>
              </a:lnSpc>
            </a:pPr>
            <a:r>
              <a:rPr lang="ko-KR" altLang="en-US" sz="1600" b="1" dirty="0" smtClean="0">
                <a:solidFill>
                  <a:srgbClr val="FF0000"/>
                </a:solidFill>
              </a:rPr>
              <a:t>후렴                                                                         주님만이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나의 힘 나의 방패 나의 참 소망 </a:t>
            </a:r>
            <a:br>
              <a:rPr lang="ko-KR" altLang="en-US" sz="1600" b="1" dirty="0" smtClean="0">
                <a:solidFill>
                  <a:srgbClr val="FF0000"/>
                </a:solidFill>
              </a:rPr>
            </a:br>
            <a:r>
              <a:rPr lang="ko-KR" altLang="en-US" sz="1600" b="1" dirty="0" smtClean="0">
                <a:solidFill>
                  <a:srgbClr val="FF0000"/>
                </a:solidFill>
              </a:rPr>
              <a:t>나의 몸 정성 다 바쳐서 주님 경배합니다 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>
              <a:lnSpc>
                <a:spcPct val="120000"/>
              </a:lnSpc>
            </a:pPr>
            <a:endParaRPr lang="en-US" altLang="ko-KR" sz="1600" dirty="0"/>
          </a:p>
          <a:p>
            <a:pPr algn="l">
              <a:lnSpc>
                <a:spcPct val="120000"/>
              </a:lnSpc>
            </a:pPr>
            <a:r>
              <a:rPr lang="ko-KR" altLang="en-US" sz="1600" b="1" dirty="0" smtClean="0">
                <a:solidFill>
                  <a:schemeClr val="tx1"/>
                </a:solidFill>
              </a:rPr>
              <a:t>금보다 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귀한 나의 주님 내게 만족 주신 </a:t>
            </a:r>
            <a:r>
              <a:rPr lang="ko-KR" altLang="en-US" sz="1600" b="1" dirty="0">
                <a:solidFill>
                  <a:schemeClr val="tx1"/>
                </a:solidFill>
              </a:rPr>
              <a:t>분</a:t>
            </a:r>
            <a:r>
              <a:rPr lang="ko-KR" altLang="en-US" sz="1600" b="1" dirty="0" smtClean="0">
                <a:solidFill>
                  <a:schemeClr val="tx1"/>
                </a:solidFill>
              </a:rPr>
              <a:t> </a:t>
            </a:r>
            <a:br>
              <a:rPr lang="ko-KR" altLang="en-US" sz="1600" b="1" dirty="0" smtClean="0">
                <a:solidFill>
                  <a:schemeClr val="tx1"/>
                </a:solidFill>
              </a:rPr>
            </a:br>
            <a:r>
              <a:rPr lang="ko-KR" altLang="en-US" sz="1600" b="1" dirty="0" smtClean="0">
                <a:solidFill>
                  <a:schemeClr val="tx1"/>
                </a:solidFill>
              </a:rPr>
              <a:t>당신만이 나의 기쁨 또한 나의 참 보배</a:t>
            </a:r>
            <a:r>
              <a:rPr lang="ko-KR" altLang="en-US" sz="1600" dirty="0" smtClean="0"/>
              <a:t>    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7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jungyeo park</dc:creator>
  <cp:lastModifiedBy>mary</cp:lastModifiedBy>
  <cp:revision>5</cp:revision>
  <dcterms:created xsi:type="dcterms:W3CDTF">2015-10-29T02:16:23Z</dcterms:created>
  <dcterms:modified xsi:type="dcterms:W3CDTF">2018-02-21T14:47:35Z</dcterms:modified>
</cp:coreProperties>
</file>