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 showGuides="1">
      <p:cViewPr varScale="1">
        <p:scale>
          <a:sx n="71" d="100"/>
          <a:sy n="71" d="100"/>
        </p:scale>
        <p:origin x="-1980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7ACA6-4F2D-4EFF-84B8-7D9793266A73}" type="datetimeFigureOut">
              <a:rPr lang="en-US" smtClean="0"/>
              <a:t>10/28/2015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AC6E0-FC97-4D32-B9CB-149B29CA7A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AC6E0-FC97-4D32-B9CB-149B29CA7AD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9D5C9-673C-4BE4-B02F-D03777C5842F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306BC-63C1-418C-9592-3777A7C3B41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면류관 벗어서.jpg"/>
          <p:cNvPicPr>
            <a:picLocks noChangeAspect="1"/>
          </p:cNvPicPr>
          <p:nvPr/>
        </p:nvPicPr>
        <p:blipFill>
          <a:blip r:embed="rId4" cstate="print">
            <a:lum bright="5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"/>
            <a:ext cx="4648200" cy="838199"/>
          </a:xfrm>
        </p:spPr>
        <p:txBody>
          <a:bodyPr>
            <a:norm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면류관</a:t>
            </a:r>
            <a:r>
              <a:rPr lang="ko-KR" altLang="en-US" b="1" dirty="0" smtClean="0"/>
              <a:t> </a:t>
            </a:r>
            <a:r>
              <a:rPr lang="ko-KR" altLang="en-US" b="1" dirty="0" smtClean="0">
                <a:solidFill>
                  <a:srgbClr val="FF0000"/>
                </a:solidFill>
              </a:rPr>
              <a:t>벗어서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2000"/>
            <a:ext cx="7848600" cy="5867400"/>
          </a:xfrm>
        </p:spPr>
        <p:txBody>
          <a:bodyPr>
            <a:noAutofit/>
          </a:bodyPr>
          <a:lstStyle/>
          <a:p>
            <a:pPr marL="457200" indent="-457200" algn="l"/>
            <a:r>
              <a:rPr lang="en-US" altLang="ko-KR" sz="2400" b="1" dirty="0" smtClean="0">
                <a:solidFill>
                  <a:schemeClr val="tx1"/>
                </a:solidFill>
              </a:rPr>
              <a:t>1.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면류관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벗어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서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 앞에 드리세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저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천사 기쁜 노래가 온 땅에 퍼지네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혼아 깨어서 주 찬송하여라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온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백성 죄를 속하신 만왕의 왕일세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2400" b="1" dirty="0" smtClean="0">
                <a:solidFill>
                  <a:schemeClr val="tx1"/>
                </a:solidFill>
              </a:rPr>
              <a:t>2.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면류관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벗어서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 앞에 드리세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손과 몸의 상처가 영광 중 빛나네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하늘의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천사도 그 영광 보고서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고난의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신비 알고자 늘 흠모하도다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2400" b="1" dirty="0" smtClean="0">
                <a:solidFill>
                  <a:schemeClr val="tx1"/>
                </a:solidFill>
              </a:rPr>
              <a:t>3.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면류관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벗어서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 앞에 드리세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온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세상 전쟁 그치고 참 평화 오겠네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보좌 앞에서 온 백성 엎드려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한량없는 영광을 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찬송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합니다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아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-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멘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면류관 벗어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10</Words>
  <Application>Microsoft Office PowerPoint</Application>
  <PresentationFormat>On-screen Show (4:3)</PresentationFormat>
  <Paragraphs>5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면류관 벗어서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면류관드리세</dc:title>
  <dc:creator>jungyeo park</dc:creator>
  <cp:lastModifiedBy>jungyeo park</cp:lastModifiedBy>
  <cp:revision>10</cp:revision>
  <dcterms:created xsi:type="dcterms:W3CDTF">2015-10-25T18:50:07Z</dcterms:created>
  <dcterms:modified xsi:type="dcterms:W3CDTF">2015-10-28T16:15:34Z</dcterms:modified>
</cp:coreProperties>
</file>