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4492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2020-03-11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2020-03-11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2020-03-11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2020-03-11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2020-03-11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2020-03-11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2020-03-11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2020-03-11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2020-03-11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2020-03-11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2020-03-11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A80E2-7B12-4844-BEC6-8B52A838D692}" type="datetimeFigureOut">
              <a:rPr lang="ko-KR" altLang="en-US" smtClean="0"/>
              <a:pPr/>
              <a:t>2020-03-11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8" name="Picture 7" descr="먹보다도 더 검은.jpg"/>
          <p:cNvPicPr>
            <a:picLocks noChangeAspect="1"/>
          </p:cNvPicPr>
          <p:nvPr userDrawn="1"/>
        </p:nvPicPr>
        <p:blipFill>
          <a:blip r:embed="rId14" cstate="print">
            <a:lum bright="32000"/>
          </a:blip>
          <a:stretch>
            <a:fillRect/>
          </a:stretch>
        </p:blipFill>
        <p:spPr>
          <a:xfrm>
            <a:off x="0" y="822960"/>
            <a:ext cx="8460432" cy="563037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먹보다도 더 검은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771800" y="260648"/>
            <a:ext cx="3888432" cy="548680"/>
          </a:xfrm>
        </p:spPr>
        <p:txBody>
          <a:bodyPr>
            <a:normAutofit fontScale="90000"/>
          </a:bodyPr>
          <a:lstStyle/>
          <a:p>
            <a:r>
              <a:rPr lang="ko-KR" altLang="en-US" sz="4000" b="1" dirty="0" smtClean="0"/>
              <a:t>먹보다도 더 검은 </a:t>
            </a:r>
            <a:endParaRPr lang="ko-KR" altLang="en-US" sz="4000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683568" y="1052736"/>
            <a:ext cx="4968552" cy="5112568"/>
          </a:xfrm>
        </p:spPr>
        <p:txBody>
          <a:bodyPr>
            <a:noAutofit/>
          </a:bodyPr>
          <a:lstStyle/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 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1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.</a:t>
            </a:r>
            <a:r>
              <a:rPr lang="en-US" altLang="ko-KR" sz="2000" b="1" dirty="0" smtClean="0"/>
              <a:t>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먹보다도 더 검은 죄로 물든 이 마음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    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흰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눈보다 더 희게 깨끗하게 씻겼네 </a:t>
            </a:r>
            <a:r>
              <a:rPr lang="en-US" altLang="ko-KR" sz="2000" b="1" dirty="0" smtClean="0">
                <a:solidFill>
                  <a:schemeClr val="tx1"/>
                </a:solidFill>
              </a:rPr>
              <a:t/>
            </a:r>
            <a:br>
              <a:rPr lang="en-US" altLang="ko-KR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  </a:t>
            </a:r>
            <a:endParaRPr lang="ko-KR" altLang="en-US" sz="2000" b="1" dirty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  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  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후렴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    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주의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보혈 흐르는데 믿고 뛰어 나아가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    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주의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은혜 내가 입어 깨끗하게 되었네 </a:t>
            </a:r>
          </a:p>
          <a:p>
            <a:pPr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 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2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.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모든 의심 걱정과 두려움이 사라져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    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슬픈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탄식 변하여 기쁜 찬송 되었네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 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3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.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세상 부귀 영화와  즐겨 하던 모든 것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    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주를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믿는 내게는 분토만도 못하다</a:t>
            </a:r>
            <a:r>
              <a:rPr lang="ko-KR" altLang="en-US" sz="2000" b="1" dirty="0" smtClean="0"/>
              <a:t/>
            </a:r>
            <a:br>
              <a:rPr lang="ko-KR" altLang="en-US" sz="2000" b="1" dirty="0" smtClean="0"/>
            </a:br>
            <a:r>
              <a:rPr lang="ko-KR" altLang="en-US" sz="2000" b="1" dirty="0" smtClean="0"/>
              <a:t>   </a:t>
            </a:r>
            <a:r>
              <a:rPr lang="ko-KR" altLang="en-US" sz="2000" b="1" dirty="0">
                <a:solidFill>
                  <a:schemeClr val="tx1"/>
                </a:solidFill>
              </a:rPr>
              <a:t> </a:t>
            </a: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 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4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.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나의 모든 보배는 저 천국에 쌓였네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    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나의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평생 자랑은 주의 십자가로다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 </a:t>
            </a:r>
            <a:endParaRPr lang="ko-KR" alt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13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테마</vt:lpstr>
      <vt:lpstr>먹보다도 더 검은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기도하는이시간</dc:title>
  <dc:creator>현빈</dc:creator>
  <cp:lastModifiedBy>mary</cp:lastModifiedBy>
  <cp:revision>26</cp:revision>
  <dcterms:created xsi:type="dcterms:W3CDTF">2015-08-08T13:07:13Z</dcterms:created>
  <dcterms:modified xsi:type="dcterms:W3CDTF">2020-03-11T19:11:21Z</dcterms:modified>
</cp:coreProperties>
</file>