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E1"/>
    <a:srgbClr val="FFFEE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AE87D77-8355-47AE-B911-DDC5A42706AF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1B4DAED-4C6F-447D-A219-A1B28286AA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3" name="Picture 12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만 입이 내게 있으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4320480" cy="504056"/>
          </a:xfrm>
        </p:spPr>
        <p:txBody>
          <a:bodyPr anchor="ctr">
            <a:noAutofit/>
          </a:bodyPr>
          <a:lstStyle/>
          <a:p>
            <a:pPr algn="ctr"/>
            <a:r>
              <a:rPr lang="ko-KR" altLang="en-US" sz="36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  <a:cs typeface="Arial" pitchFamily="34" charset="0"/>
              </a:rPr>
              <a:t>만 입이 내게 있으면</a:t>
            </a:r>
            <a:endParaRPr lang="en-US" sz="3600" b="1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3728" y="836712"/>
            <a:ext cx="4752528" cy="3600400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만 </a:t>
            </a:r>
            <a: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입이 내게 있으면 그 입 다 가지고</a:t>
            </a:r>
            <a:b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   내 </a:t>
            </a:r>
            <a: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구주 주신 은총을 </a:t>
            </a: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늘 찬송하겠네</a:t>
            </a:r>
            <a:endParaRPr lang="en-US" altLang="ko-KR" sz="1800" b="1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내 </a:t>
            </a:r>
            <a: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은혜로신 하나님 날 도와 주시고</a:t>
            </a:r>
            <a:b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   그 </a:t>
            </a:r>
            <a: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크신 영광 널리 펴 다 알게 </a:t>
            </a: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하소서</a:t>
            </a:r>
            <a:endParaRPr lang="en-US" altLang="ko-KR" sz="1800" b="1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내 </a:t>
            </a:r>
            <a: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주의 귀한 이름이 날 위로 하시고</a:t>
            </a:r>
            <a:b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   이 </a:t>
            </a:r>
            <a: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귀에 음악 같으니 참 희락되도다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내 </a:t>
            </a:r>
            <a: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죄의 권세 깨뜨려 그 결박 푸시고</a:t>
            </a:r>
            <a:b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    이 </a:t>
            </a:r>
            <a:r>
              <a:rPr lang="ko-KR" altLang="en-US" sz="1800" b="1" dirty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추한 맘을 피로써 곧 정케 </a:t>
            </a:r>
            <a:r>
              <a:rPr lang="ko-KR" altLang="en-US" sz="18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하셨네 아멘</a:t>
            </a:r>
            <a:endParaRPr lang="en-US" sz="1800" b="1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184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Solstice</vt:lpstr>
      <vt:lpstr>만 입이 내게 있으면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만 입이 내게 있으면</dc:title>
  <dc:creator>HEG</dc:creator>
  <cp:lastModifiedBy>mary</cp:lastModifiedBy>
  <cp:revision>10</cp:revision>
  <dcterms:created xsi:type="dcterms:W3CDTF">2015-05-12T06:53:47Z</dcterms:created>
  <dcterms:modified xsi:type="dcterms:W3CDTF">2018-07-25T15:33:24Z</dcterms:modified>
</cp:coreProperties>
</file>