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54B4-08EF-4FCD-822F-6EEE495D4078}" type="datetimeFigureOut">
              <a:rPr lang="en-US" smtClean="0"/>
              <a:pPr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B5F60-407F-49E2-A5CC-ABEC845E5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다 나와 찬송드리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91"/>
            <a:ext cx="9144000" cy="6851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4680520" cy="7143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다 나와 찬송드리세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501122" cy="550072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ko-KR" b="1" dirty="0">
                <a:solidFill>
                  <a:schemeClr val="tx1"/>
                </a:solidFill>
              </a:rPr>
              <a:t>1. </a:t>
            </a:r>
            <a:r>
              <a:rPr lang="ko-KR" altLang="en-US" b="1" dirty="0">
                <a:solidFill>
                  <a:schemeClr val="tx1"/>
                </a:solidFill>
              </a:rPr>
              <a:t>다 </a:t>
            </a:r>
            <a:r>
              <a:rPr lang="ko-KR" altLang="en-US" b="1" dirty="0" smtClean="0">
                <a:solidFill>
                  <a:schemeClr val="tx1"/>
                </a:solidFill>
              </a:rPr>
              <a:t>나와서  찬송드리세  한소리 </a:t>
            </a:r>
            <a:r>
              <a:rPr lang="ko-KR" altLang="en-US" b="1" dirty="0">
                <a:solidFill>
                  <a:schemeClr val="tx1"/>
                </a:solidFill>
              </a:rPr>
              <a:t>높여서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넘치는 </a:t>
            </a:r>
            <a:r>
              <a:rPr lang="ko-KR" altLang="en-US" b="1" dirty="0">
                <a:solidFill>
                  <a:schemeClr val="tx1"/>
                </a:solidFill>
              </a:rPr>
              <a:t>기쁜 맘으로 여호와 기리세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2. </a:t>
            </a:r>
            <a:r>
              <a:rPr lang="ko-KR" altLang="en-US" b="1" dirty="0">
                <a:solidFill>
                  <a:schemeClr val="tx1"/>
                </a:solidFill>
              </a:rPr>
              <a:t>그 보좌앞에 엎드려 한없는 감사와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무궁한 </a:t>
            </a:r>
            <a:r>
              <a:rPr lang="ko-KR" altLang="en-US" b="1" dirty="0">
                <a:solidFill>
                  <a:schemeClr val="tx1"/>
                </a:solidFill>
              </a:rPr>
              <a:t>찬송드려서 구세주 기리세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3. </a:t>
            </a:r>
            <a:r>
              <a:rPr lang="ko-KR" altLang="en-US" b="1" dirty="0">
                <a:solidFill>
                  <a:schemeClr val="tx1"/>
                </a:solidFill>
              </a:rPr>
              <a:t>참 되고 높은 하나님 만왕의 왕께서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저 </a:t>
            </a:r>
            <a:r>
              <a:rPr lang="ko-KR" altLang="en-US" b="1" dirty="0">
                <a:solidFill>
                  <a:schemeClr val="tx1"/>
                </a:solidFill>
              </a:rPr>
              <a:t>깊은 물과 높은 산 다 다스리시네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4. </a:t>
            </a:r>
            <a:r>
              <a:rPr lang="ko-KR" altLang="en-US" b="1" dirty="0">
                <a:solidFill>
                  <a:schemeClr val="tx1"/>
                </a:solidFill>
              </a:rPr>
              <a:t>다 </a:t>
            </a:r>
            <a:r>
              <a:rPr lang="ko-KR" altLang="en-US" b="1" dirty="0" smtClean="0">
                <a:solidFill>
                  <a:schemeClr val="tx1"/>
                </a:solidFill>
              </a:rPr>
              <a:t>나와서 </a:t>
            </a:r>
            <a:r>
              <a:rPr lang="ko-KR" altLang="en-US" b="1" dirty="0">
                <a:solidFill>
                  <a:schemeClr val="tx1"/>
                </a:solidFill>
              </a:rPr>
              <a:t>찬송드리세 다같이 엎드려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주앞에 </a:t>
            </a:r>
            <a:r>
              <a:rPr lang="ko-KR" altLang="en-US" b="1" dirty="0">
                <a:solidFill>
                  <a:schemeClr val="tx1"/>
                </a:solidFill>
              </a:rPr>
              <a:t>무릎꿇고서 창조주 </a:t>
            </a:r>
            <a:r>
              <a:rPr lang="ko-KR" altLang="en-US" b="1" dirty="0" smtClean="0">
                <a:solidFill>
                  <a:schemeClr val="tx1"/>
                </a:solidFill>
              </a:rPr>
              <a:t>기리세    아 </a:t>
            </a:r>
            <a:r>
              <a:rPr lang="en-US" altLang="ko-KR" b="1" dirty="0" smtClean="0">
                <a:solidFill>
                  <a:schemeClr val="tx1"/>
                </a:solidFill>
              </a:rPr>
              <a:t>– </a:t>
            </a:r>
            <a:r>
              <a:rPr lang="ko-KR" altLang="en-US" b="1" dirty="0">
                <a:solidFill>
                  <a:schemeClr val="tx1"/>
                </a:solidFill>
              </a:rPr>
              <a:t>멘</a:t>
            </a:r>
            <a:endParaRPr lang="ko-KR" alt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다 나와 찬송드리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16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다 나와 찬송드리세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 나와 찬송드리세</dc:title>
  <dc:creator>HEG</dc:creator>
  <cp:lastModifiedBy>jungyeo park</cp:lastModifiedBy>
  <cp:revision>11</cp:revision>
  <dcterms:created xsi:type="dcterms:W3CDTF">2015-05-12T07:49:35Z</dcterms:created>
  <dcterms:modified xsi:type="dcterms:W3CDTF">2015-10-19T01:58:17Z</dcterms:modified>
</cp:coreProperties>
</file>