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54B4-08EF-4FCD-822F-6EEE495D4078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F60-407F-49E2-A5CC-ABEC845E5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54B4-08EF-4FCD-822F-6EEE495D4078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F60-407F-49E2-A5CC-ABEC845E5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54B4-08EF-4FCD-822F-6EEE495D4078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F60-407F-49E2-A5CC-ABEC845E5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54B4-08EF-4FCD-822F-6EEE495D4078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F60-407F-49E2-A5CC-ABEC845E5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54B4-08EF-4FCD-822F-6EEE495D4078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F60-407F-49E2-A5CC-ABEC845E5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54B4-08EF-4FCD-822F-6EEE495D4078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F60-407F-49E2-A5CC-ABEC845E5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54B4-08EF-4FCD-822F-6EEE495D4078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F60-407F-49E2-A5CC-ABEC845E5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54B4-08EF-4FCD-822F-6EEE495D4078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F60-407F-49E2-A5CC-ABEC845E5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54B4-08EF-4FCD-822F-6EEE495D4078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F60-407F-49E2-A5CC-ABEC845E5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54B4-08EF-4FCD-822F-6EEE495D4078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F60-407F-49E2-A5CC-ABEC845E5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54B4-08EF-4FCD-822F-6EEE495D4078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B5F60-407F-49E2-A5CC-ABEC845E5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E54B4-08EF-4FCD-822F-6EEE495D4078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B5F60-407F-49E2-A5CC-ABEC845E572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다 나와 찬송드리세.jpg"/>
          <p:cNvPicPr>
            <a:picLocks noChangeAspect="1"/>
          </p:cNvPicPr>
          <p:nvPr userDrawn="1"/>
        </p:nvPicPr>
        <p:blipFill>
          <a:blip r:embed="rId14">
            <a:lum bright="4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다 나와 찬송드리세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3108" y="214290"/>
            <a:ext cx="4857784" cy="500066"/>
          </a:xfrm>
        </p:spPr>
        <p:txBody>
          <a:bodyPr>
            <a:normAutofit fontScale="90000"/>
          </a:bodyPr>
          <a:lstStyle/>
          <a:p>
            <a:r>
              <a:rPr lang="ko-KR" altLang="en-US" b="1" dirty="0" smtClean="0"/>
              <a:t>다 나와 찬송드리세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214422"/>
            <a:ext cx="5214974" cy="4214842"/>
          </a:xfrm>
        </p:spPr>
        <p:txBody>
          <a:bodyPr>
            <a:noAutofit/>
          </a:bodyPr>
          <a:lstStyle/>
          <a:p>
            <a:pPr algn="l"/>
            <a:r>
              <a:rPr lang="en-US" altLang="ko-KR" sz="2000" b="1" dirty="0">
                <a:solidFill>
                  <a:schemeClr val="tx1"/>
                </a:solidFill>
              </a:rPr>
              <a:t>1. </a:t>
            </a:r>
            <a:r>
              <a:rPr lang="ko-KR" altLang="en-US" sz="2000" b="1" dirty="0">
                <a:solidFill>
                  <a:schemeClr val="tx1"/>
                </a:solidFill>
              </a:rPr>
              <a:t>다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나와서  찬송드리세  한소리 </a:t>
            </a:r>
            <a:r>
              <a:rPr lang="ko-KR" altLang="en-US" sz="2000" b="1" dirty="0">
                <a:solidFill>
                  <a:schemeClr val="tx1"/>
                </a:solidFill>
              </a:rPr>
              <a:t>높여서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algn="l"/>
            <a:r>
              <a:rPr lang="ko-KR" altLang="en-US" sz="2000" b="1" dirty="0" smtClean="0">
                <a:solidFill>
                  <a:schemeClr val="tx1"/>
                </a:solidFill>
              </a:rPr>
              <a:t>    넘치는 </a:t>
            </a:r>
            <a:r>
              <a:rPr lang="ko-KR" altLang="en-US" sz="2000" b="1" dirty="0">
                <a:solidFill>
                  <a:schemeClr val="tx1"/>
                </a:solidFill>
              </a:rPr>
              <a:t>기쁜 맘으로 여호와 기리세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algn="l"/>
            <a:r>
              <a:rPr lang="ko-KR" altLang="en-US" sz="2000" b="1" dirty="0">
                <a:solidFill>
                  <a:schemeClr val="tx1"/>
                </a:solidFill>
              </a:rPr>
              <a:t> 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algn="l"/>
            <a:r>
              <a:rPr lang="en-US" altLang="ko-KR" sz="2000" b="1" dirty="0">
                <a:solidFill>
                  <a:schemeClr val="tx1"/>
                </a:solidFill>
              </a:rPr>
              <a:t>2. </a:t>
            </a:r>
            <a:r>
              <a:rPr lang="ko-KR" altLang="en-US" sz="2000" b="1" dirty="0">
                <a:solidFill>
                  <a:schemeClr val="tx1"/>
                </a:solidFill>
              </a:rPr>
              <a:t>그 보좌앞에 엎드려 한없는 감사와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algn="l"/>
            <a:r>
              <a:rPr lang="ko-KR" altLang="en-US" sz="2000" b="1" dirty="0" smtClean="0">
                <a:solidFill>
                  <a:schemeClr val="tx1"/>
                </a:solidFill>
              </a:rPr>
              <a:t>    무궁한 </a:t>
            </a:r>
            <a:r>
              <a:rPr lang="ko-KR" altLang="en-US" sz="2000" b="1" dirty="0">
                <a:solidFill>
                  <a:schemeClr val="tx1"/>
                </a:solidFill>
              </a:rPr>
              <a:t>찬송드려서 구세주 기리세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algn="l"/>
            <a:r>
              <a:rPr lang="ko-KR" altLang="en-US" sz="2000" b="1" dirty="0">
                <a:solidFill>
                  <a:schemeClr val="tx1"/>
                </a:solidFill>
              </a:rPr>
              <a:t> 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algn="l"/>
            <a:r>
              <a:rPr lang="en-US" altLang="ko-KR" sz="2000" b="1" dirty="0">
                <a:solidFill>
                  <a:schemeClr val="tx1"/>
                </a:solidFill>
              </a:rPr>
              <a:t>3. </a:t>
            </a:r>
            <a:r>
              <a:rPr lang="ko-KR" altLang="en-US" sz="2000" b="1" dirty="0">
                <a:solidFill>
                  <a:schemeClr val="tx1"/>
                </a:solidFill>
              </a:rPr>
              <a:t>참 되고 높은 하나님 만왕의 왕께서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algn="l"/>
            <a:r>
              <a:rPr lang="ko-KR" altLang="en-US" sz="2000" b="1" dirty="0" smtClean="0">
                <a:solidFill>
                  <a:schemeClr val="tx1"/>
                </a:solidFill>
              </a:rPr>
              <a:t>    저 </a:t>
            </a:r>
            <a:r>
              <a:rPr lang="ko-KR" altLang="en-US" sz="2000" b="1" dirty="0">
                <a:solidFill>
                  <a:schemeClr val="tx1"/>
                </a:solidFill>
              </a:rPr>
              <a:t>깊은 물과 높은 산 다 다스리시네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algn="l"/>
            <a:r>
              <a:rPr lang="ko-KR" altLang="en-US" sz="2000" b="1" dirty="0">
                <a:solidFill>
                  <a:schemeClr val="tx1"/>
                </a:solidFill>
              </a:rPr>
              <a:t> 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algn="l"/>
            <a:r>
              <a:rPr lang="en-US" altLang="ko-KR" sz="2000" b="1" dirty="0">
                <a:solidFill>
                  <a:schemeClr val="tx1"/>
                </a:solidFill>
              </a:rPr>
              <a:t>4. </a:t>
            </a:r>
            <a:r>
              <a:rPr lang="ko-KR" altLang="en-US" sz="2000" b="1" dirty="0">
                <a:solidFill>
                  <a:schemeClr val="tx1"/>
                </a:solidFill>
              </a:rPr>
              <a:t>다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나와서 </a:t>
            </a:r>
            <a:r>
              <a:rPr lang="ko-KR" altLang="en-US" sz="2000" b="1" dirty="0">
                <a:solidFill>
                  <a:schemeClr val="tx1"/>
                </a:solidFill>
              </a:rPr>
              <a:t>찬송드리세 다같이 엎드려</a:t>
            </a:r>
            <a:endParaRPr lang="ko-KR" altLang="en-US" sz="2000" dirty="0">
              <a:solidFill>
                <a:schemeClr val="tx1"/>
              </a:solidFill>
            </a:endParaRPr>
          </a:p>
          <a:p>
            <a:pPr algn="l"/>
            <a:r>
              <a:rPr lang="ko-KR" altLang="en-US" sz="2000" b="1" dirty="0" smtClean="0">
                <a:solidFill>
                  <a:schemeClr val="tx1"/>
                </a:solidFill>
              </a:rPr>
              <a:t>    주앞에 </a:t>
            </a:r>
            <a:r>
              <a:rPr lang="ko-KR" altLang="en-US" sz="2000" b="1" dirty="0">
                <a:solidFill>
                  <a:schemeClr val="tx1"/>
                </a:solidFill>
              </a:rPr>
              <a:t>무릎꿇고서 창조주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기리세   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아멘</a:t>
            </a:r>
            <a:endParaRPr lang="ko-KR" altLang="en-US" sz="2000" dirty="0">
              <a:solidFill>
                <a:schemeClr val="tx1"/>
              </a:solidFill>
            </a:endParaRPr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16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다 나와 찬송드리세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다 나와 찬송드리세</dc:title>
  <dc:creator>HEG</dc:creator>
  <cp:lastModifiedBy>admin</cp:lastModifiedBy>
  <cp:revision>14</cp:revision>
  <dcterms:created xsi:type="dcterms:W3CDTF">2015-05-12T07:49:35Z</dcterms:created>
  <dcterms:modified xsi:type="dcterms:W3CDTF">2026-08-25T16:44:01Z</dcterms:modified>
</cp:coreProperties>
</file>