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vertBarState="minimized" horzBarState="maximized">
    <p:restoredLeft sz="15662" autoAdjust="0"/>
    <p:restoredTop sz="94624" autoAdjust="0"/>
  </p:normalViewPr>
  <p:slideViewPr>
    <p:cSldViewPr>
      <p:cViewPr>
        <p:scale>
          <a:sx n="68" d="100"/>
          <a:sy n="68" d="100"/>
        </p:scale>
        <p:origin x="-2046" y="-12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D749C9-9F11-45FF-8D05-CCD0B5BBCFE7}" type="datetimeFigureOut">
              <a:rPr lang="en-US" smtClean="0"/>
              <a:pPr/>
              <a:t>10/6/2016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EC8F9E-AE87-4285-A852-933C16D9F4D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Wjf</a:t>
            </a:r>
            <a:r>
              <a:rPr lang="en-US" smtClean="0"/>
              <a:t> </a:t>
            </a:r>
            <a:endParaRPr lang="en-US"/>
          </a:p>
        </p:txBody>
      </p:sp>
      <p:sp>
        <p:nvSpPr>
          <p:cNvPr id="4" name="Slide Number Placeholder 3"/>
          <p:cNvSpPr>
            <a:spLocks noGrp="1"/>
          </p:cNvSpPr>
          <p:nvPr>
            <p:ph type="sldNum" sz="quarter" idx="10"/>
          </p:nvPr>
        </p:nvSpPr>
        <p:spPr/>
        <p:txBody>
          <a:bodyPr/>
          <a:lstStyle/>
          <a:p>
            <a:fld id="{96EC8F9E-AE87-4285-A852-933C16D9F4D1}" type="slidenum">
              <a:rPr lang="en-US" smtClean="0"/>
              <a:pPr/>
              <a:t>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D27367-0F66-4B8C-854B-CB54ACE0D55C}" type="datetimeFigureOut">
              <a:rPr lang="en-US" smtClean="0"/>
              <a:pPr/>
              <a:t>10/6/2016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8F161D-6BA6-45F5-A39C-360EDB5A8CB1}"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D27367-0F66-4B8C-854B-CB54ACE0D55C}" type="datetimeFigureOut">
              <a:rPr lang="en-US" smtClean="0"/>
              <a:pPr/>
              <a:t>10/6/2016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8F161D-6BA6-45F5-A39C-360EDB5A8CB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D27367-0F66-4B8C-854B-CB54ACE0D55C}" type="datetimeFigureOut">
              <a:rPr lang="en-US" smtClean="0"/>
              <a:pPr/>
              <a:t>10/6/2016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8F161D-6BA6-45F5-A39C-360EDB5A8CB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D27367-0F66-4B8C-854B-CB54ACE0D55C}" type="datetimeFigureOut">
              <a:rPr lang="en-US" smtClean="0"/>
              <a:pPr/>
              <a:t>10/6/2016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8F161D-6BA6-45F5-A39C-360EDB5A8CB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D27367-0F66-4B8C-854B-CB54ACE0D55C}" type="datetimeFigureOut">
              <a:rPr lang="en-US" smtClean="0"/>
              <a:pPr/>
              <a:t>10/6/2016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8F161D-6BA6-45F5-A39C-360EDB5A8CB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D27367-0F66-4B8C-854B-CB54ACE0D55C}" type="datetimeFigureOut">
              <a:rPr lang="en-US" smtClean="0"/>
              <a:pPr/>
              <a:t>10/6/2016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8F161D-6BA6-45F5-A39C-360EDB5A8CB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D27367-0F66-4B8C-854B-CB54ACE0D55C}" type="datetimeFigureOut">
              <a:rPr lang="en-US" smtClean="0"/>
              <a:pPr/>
              <a:t>10/6/2016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8F161D-6BA6-45F5-A39C-360EDB5A8CB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D27367-0F66-4B8C-854B-CB54ACE0D55C}" type="datetimeFigureOut">
              <a:rPr lang="en-US" smtClean="0"/>
              <a:pPr/>
              <a:t>10/6/2016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8F161D-6BA6-45F5-A39C-360EDB5A8CB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D27367-0F66-4B8C-854B-CB54ACE0D55C}" type="datetimeFigureOut">
              <a:rPr lang="en-US" smtClean="0"/>
              <a:pPr/>
              <a:t>10/6/2016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8F161D-6BA6-45F5-A39C-360EDB5A8CB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D27367-0F66-4B8C-854B-CB54ACE0D55C}" type="datetimeFigureOut">
              <a:rPr lang="en-US" smtClean="0"/>
              <a:pPr/>
              <a:t>10/6/2016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8F161D-6BA6-45F5-A39C-360EDB5A8CB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D27367-0F66-4B8C-854B-CB54ACE0D55C}" type="datetimeFigureOut">
              <a:rPr lang="en-US" smtClean="0"/>
              <a:pPr/>
              <a:t>10/6/2016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8F161D-6BA6-45F5-A39C-360EDB5A8CB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D27367-0F66-4B8C-854B-CB54ACE0D55C}" type="datetimeFigureOut">
              <a:rPr lang="en-US" smtClean="0"/>
              <a:pPr/>
              <a:t>10/6/2016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8F161D-6BA6-45F5-A39C-360EDB5A8CB1}" type="slidenum">
              <a:rPr lang="en-US" smtClean="0"/>
              <a:pPr/>
              <a:t>‹#›</a:t>
            </a:fld>
            <a:endParaRPr lang="en-US"/>
          </a:p>
        </p:txBody>
      </p:sp>
      <p:pic>
        <p:nvPicPr>
          <p:cNvPr id="8" name="Picture 7" descr="눈을 들어 하늘 보라.jpg"/>
          <p:cNvPicPr>
            <a:picLocks noChangeAspect="1"/>
          </p:cNvPicPr>
          <p:nvPr userDrawn="1"/>
        </p:nvPicPr>
        <p:blipFill>
          <a:blip r:embed="rId14">
            <a:lum bright="42000"/>
          </a:blip>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fill="hold" nodeType="withEffect">
                                  <p:stCondLst>
                                    <p:cond delay="0"/>
                                  </p:stCondLst>
                                  <p:childTnLst>
                                    <p:animClr clrSpc="hsl">
                                      <p:cBhvr override="childStyle">
                                        <p:cTn id="6" dur="500" fill="hold"/>
                                        <p:tgtEl>
                                          <p:spTgt spid="8"/>
                                        </p:tgtEl>
                                        <p:attrNameLst>
                                          <p:attrName>style.color</p:attrName>
                                        </p:attrNameLst>
                                      </p:cBhvr>
                                      <p:by>
                                        <p:hsl h="0" s="-12549" l="-25098"/>
                                      </p:by>
                                    </p:animClr>
                                    <p:animClr clrSpc="hsl">
                                      <p:cBhvr>
                                        <p:cTn id="7" dur="500" fill="hold"/>
                                        <p:tgtEl>
                                          <p:spTgt spid="8"/>
                                        </p:tgtEl>
                                        <p:attrNameLst>
                                          <p:attrName>fillcolor</p:attrName>
                                        </p:attrNameLst>
                                      </p:cBhvr>
                                      <p:by>
                                        <p:hsl h="0" s="-12549" l="-25098"/>
                                      </p:by>
                                    </p:animClr>
                                    <p:animClr clrSpc="hsl">
                                      <p:cBhvr>
                                        <p:cTn id="8" dur="500" fill="hold"/>
                                        <p:tgtEl>
                                          <p:spTgt spid="8"/>
                                        </p:tgtEl>
                                        <p:attrNameLst>
                                          <p:attrName>stroke.color</p:attrName>
                                        </p:attrNameLst>
                                      </p:cBhvr>
                                      <p:by>
                                        <p:hsl h="0" s="-12549" l="-25098"/>
                                      </p:by>
                                    </p:animClr>
                                    <p:set>
                                      <p:cBhvr>
                                        <p:cTn id="9" dur="500" fill="hold"/>
                                        <p:tgtEl>
                                          <p:spTgt spid="8"/>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13" name="눈을 들어 하늘 보라.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071546"/>
            <a:ext cx="9144000" cy="5786454"/>
          </a:xfrm>
        </p:spPr>
        <p:txBody>
          <a:bodyPr>
            <a:normAutofit fontScale="47500" lnSpcReduction="20000"/>
          </a:bodyPr>
          <a:lstStyle/>
          <a:p>
            <a:pPr algn="l"/>
            <a:r>
              <a:rPr lang="en-US" altLang="ko-KR" sz="4000" b="1" dirty="0" smtClean="0">
                <a:solidFill>
                  <a:schemeClr val="tx1"/>
                </a:solidFill>
                <a:latin typeface="Arial Black" pitchFamily="34" charset="0"/>
              </a:rPr>
              <a:t> 1</a:t>
            </a:r>
            <a:r>
              <a:rPr lang="ko-KR" altLang="en-US" sz="4000" b="1" dirty="0" smtClean="0">
                <a:solidFill>
                  <a:schemeClr val="tx1"/>
                </a:solidFill>
                <a:latin typeface="Arial Black" pitchFamily="34" charset="0"/>
              </a:rPr>
              <a:t>절</a:t>
            </a:r>
            <a:endParaRPr lang="en-US" altLang="ko-KR" sz="4000" b="1" dirty="0" smtClean="0">
              <a:solidFill>
                <a:schemeClr val="tx1"/>
              </a:solidFill>
              <a:latin typeface="Arial Black" pitchFamily="34" charset="0"/>
            </a:endParaRPr>
          </a:p>
          <a:p>
            <a:pPr algn="l"/>
            <a:r>
              <a:rPr lang="en-US" altLang="ko-KR" sz="4000" b="1" dirty="0" smtClean="0">
                <a:solidFill>
                  <a:schemeClr val="tx1"/>
                </a:solidFill>
                <a:latin typeface="Arial Black" pitchFamily="34" charset="0"/>
              </a:rPr>
              <a:t> </a:t>
            </a:r>
            <a:r>
              <a:rPr lang="ko-KR" altLang="en-US" sz="4000" b="1" dirty="0" smtClean="0">
                <a:solidFill>
                  <a:schemeClr val="tx1"/>
                </a:solidFill>
                <a:latin typeface="Arial Black" pitchFamily="34" charset="0"/>
              </a:rPr>
              <a:t>눈을 </a:t>
            </a:r>
            <a:r>
              <a:rPr lang="ko-KR" altLang="en-US" sz="4000" b="1" dirty="0">
                <a:solidFill>
                  <a:schemeClr val="tx1"/>
                </a:solidFill>
                <a:latin typeface="Arial Black" pitchFamily="34" charset="0"/>
              </a:rPr>
              <a:t>들어 하늘 보라 어지러운 </a:t>
            </a:r>
            <a:r>
              <a:rPr lang="ko-KR" altLang="en-US" sz="4000" b="1" dirty="0" smtClean="0">
                <a:solidFill>
                  <a:schemeClr val="tx1"/>
                </a:solidFill>
                <a:latin typeface="Arial Black" pitchFamily="34" charset="0"/>
              </a:rPr>
              <a:t>세상중에  곳곳마다 </a:t>
            </a:r>
            <a:r>
              <a:rPr lang="ko-KR" altLang="en-US" sz="4000" b="1" dirty="0">
                <a:solidFill>
                  <a:schemeClr val="tx1"/>
                </a:solidFill>
                <a:latin typeface="Arial Black" pitchFamily="34" charset="0"/>
              </a:rPr>
              <a:t>상한 영의 탄식 소리 들려온다</a:t>
            </a:r>
            <a:endParaRPr lang="ko-KR" altLang="en-US" sz="4000" dirty="0">
              <a:solidFill>
                <a:schemeClr val="tx1"/>
              </a:solidFill>
              <a:latin typeface="Arial Black" pitchFamily="34" charset="0"/>
            </a:endParaRPr>
          </a:p>
          <a:p>
            <a:pPr algn="l"/>
            <a:r>
              <a:rPr lang="ko-KR" altLang="en-US" sz="4000" b="1" dirty="0" smtClean="0">
                <a:solidFill>
                  <a:schemeClr val="tx1"/>
                </a:solidFill>
                <a:latin typeface="Arial Black" pitchFamily="34" charset="0"/>
              </a:rPr>
              <a:t> 빛을 </a:t>
            </a:r>
            <a:r>
              <a:rPr lang="ko-KR" altLang="en-US" sz="4000" b="1" dirty="0">
                <a:solidFill>
                  <a:schemeClr val="tx1"/>
                </a:solidFill>
                <a:latin typeface="Arial Black" pitchFamily="34" charset="0"/>
              </a:rPr>
              <a:t>잃은 많은 사람 길을 잃고 </a:t>
            </a:r>
            <a:r>
              <a:rPr lang="ko-KR" altLang="en-US" sz="4000" b="1" dirty="0" smtClean="0">
                <a:solidFill>
                  <a:schemeClr val="tx1"/>
                </a:solidFill>
                <a:latin typeface="Arial Black" pitchFamily="34" charset="0"/>
              </a:rPr>
              <a:t>헤매이며 탕자처럼 </a:t>
            </a:r>
            <a:r>
              <a:rPr lang="ko-KR" altLang="en-US" sz="4000" b="1" dirty="0">
                <a:solidFill>
                  <a:schemeClr val="tx1"/>
                </a:solidFill>
                <a:latin typeface="Arial Black" pitchFamily="34" charset="0"/>
              </a:rPr>
              <a:t>기진하니 믿는 자여 어이할꼬</a:t>
            </a:r>
            <a:endParaRPr lang="ko-KR" altLang="en-US" sz="4000" dirty="0">
              <a:solidFill>
                <a:schemeClr val="tx1"/>
              </a:solidFill>
              <a:latin typeface="Arial Black" pitchFamily="34" charset="0"/>
            </a:endParaRPr>
          </a:p>
          <a:p>
            <a:pPr algn="l"/>
            <a:r>
              <a:rPr lang="ko-KR" altLang="en-US" sz="4000" b="1" dirty="0">
                <a:solidFill>
                  <a:schemeClr val="tx1"/>
                </a:solidFill>
                <a:latin typeface="Arial Black" pitchFamily="34" charset="0"/>
              </a:rPr>
              <a:t> </a:t>
            </a:r>
            <a:endParaRPr lang="en-US" altLang="ko-KR" sz="4000" b="1" dirty="0" smtClean="0">
              <a:solidFill>
                <a:schemeClr val="tx1"/>
              </a:solidFill>
              <a:latin typeface="Arial Black" pitchFamily="34" charset="0"/>
            </a:endParaRPr>
          </a:p>
          <a:p>
            <a:pPr algn="l"/>
            <a:endParaRPr lang="en-US" altLang="ko-KR" dirty="0" smtClean="0">
              <a:solidFill>
                <a:schemeClr val="tx1"/>
              </a:solidFill>
            </a:endParaRPr>
          </a:p>
          <a:p>
            <a:pPr algn="l"/>
            <a:endParaRPr lang="ko-KR" altLang="en-US" dirty="0">
              <a:solidFill>
                <a:schemeClr val="tx1"/>
              </a:solidFill>
            </a:endParaRPr>
          </a:p>
          <a:p>
            <a:pPr algn="l"/>
            <a:r>
              <a:rPr lang="en-US" altLang="ko-KR" b="1" dirty="0" smtClean="0">
                <a:solidFill>
                  <a:schemeClr val="tx1"/>
                </a:solidFill>
              </a:rPr>
              <a:t> </a:t>
            </a:r>
            <a:r>
              <a:rPr lang="en-US" altLang="ko-KR" sz="4000" b="1" dirty="0" smtClean="0">
                <a:solidFill>
                  <a:schemeClr val="tx1"/>
                </a:solidFill>
                <a:latin typeface="Arial Black" pitchFamily="34" charset="0"/>
              </a:rPr>
              <a:t>2</a:t>
            </a:r>
            <a:r>
              <a:rPr lang="ko-KR" altLang="en-US" sz="4000" b="1" dirty="0" smtClean="0">
                <a:solidFill>
                  <a:schemeClr val="tx1"/>
                </a:solidFill>
                <a:latin typeface="Arial Black" pitchFamily="34" charset="0"/>
              </a:rPr>
              <a:t>절</a:t>
            </a:r>
            <a:endParaRPr lang="ko-KR" altLang="en-US" sz="4000" dirty="0">
              <a:solidFill>
                <a:schemeClr val="tx1"/>
              </a:solidFill>
              <a:latin typeface="Arial Black" pitchFamily="34" charset="0"/>
            </a:endParaRPr>
          </a:p>
          <a:p>
            <a:pPr algn="l"/>
            <a:r>
              <a:rPr lang="ko-KR" altLang="en-US" sz="4000" b="1" dirty="0" smtClean="0">
                <a:solidFill>
                  <a:schemeClr val="tx1"/>
                </a:solidFill>
                <a:latin typeface="Arial Black" pitchFamily="34" charset="0"/>
              </a:rPr>
              <a:t> 눈을 </a:t>
            </a:r>
            <a:r>
              <a:rPr lang="ko-KR" altLang="en-US" sz="4000" b="1" dirty="0">
                <a:solidFill>
                  <a:schemeClr val="tx1"/>
                </a:solidFill>
                <a:latin typeface="Arial Black" pitchFamily="34" charset="0"/>
              </a:rPr>
              <a:t>들어 하늘 보라 어두워진 </a:t>
            </a:r>
            <a:r>
              <a:rPr lang="ko-KR" altLang="en-US" sz="4000" b="1" dirty="0" smtClean="0">
                <a:solidFill>
                  <a:schemeClr val="tx1"/>
                </a:solidFill>
                <a:latin typeface="Arial Black" pitchFamily="34" charset="0"/>
              </a:rPr>
              <a:t>세상중에  외치는 </a:t>
            </a:r>
            <a:r>
              <a:rPr lang="ko-KR" altLang="en-US" sz="4000" b="1" dirty="0">
                <a:solidFill>
                  <a:schemeClr val="tx1"/>
                </a:solidFill>
                <a:latin typeface="Arial Black" pitchFamily="34" charset="0"/>
              </a:rPr>
              <a:t>자 많건 마는 생명수는 말랐어라</a:t>
            </a:r>
            <a:endParaRPr lang="ko-KR" altLang="en-US" sz="4000" dirty="0">
              <a:solidFill>
                <a:schemeClr val="tx1"/>
              </a:solidFill>
              <a:latin typeface="Arial Black" pitchFamily="34" charset="0"/>
            </a:endParaRPr>
          </a:p>
          <a:p>
            <a:pPr algn="l"/>
            <a:r>
              <a:rPr lang="ko-KR" altLang="en-US" sz="4000" b="1" dirty="0" smtClean="0">
                <a:solidFill>
                  <a:schemeClr val="tx1"/>
                </a:solidFill>
                <a:latin typeface="Arial Black" pitchFamily="34" charset="0"/>
              </a:rPr>
              <a:t> 죄를 </a:t>
            </a:r>
            <a:r>
              <a:rPr lang="ko-KR" altLang="en-US" sz="4000" b="1" dirty="0">
                <a:solidFill>
                  <a:schemeClr val="tx1"/>
                </a:solidFill>
                <a:latin typeface="Arial Black" pitchFamily="34" charset="0"/>
              </a:rPr>
              <a:t>대속하신 주님 선한 일꾼 </a:t>
            </a:r>
            <a:r>
              <a:rPr lang="ko-KR" altLang="en-US" sz="4000" b="1" dirty="0" smtClean="0">
                <a:solidFill>
                  <a:schemeClr val="tx1"/>
                </a:solidFill>
                <a:latin typeface="Arial Black" pitchFamily="34" charset="0"/>
              </a:rPr>
              <a:t>찾으시나 대답할 </a:t>
            </a:r>
            <a:r>
              <a:rPr lang="ko-KR" altLang="en-US" sz="4000" b="1" dirty="0">
                <a:solidFill>
                  <a:schemeClr val="tx1"/>
                </a:solidFill>
                <a:latin typeface="Arial Black" pitchFamily="34" charset="0"/>
              </a:rPr>
              <a:t>이 어디있나 믿는 자여 어이할꼬</a:t>
            </a:r>
            <a:endParaRPr lang="ko-KR" altLang="en-US" sz="4000" dirty="0">
              <a:solidFill>
                <a:schemeClr val="tx1"/>
              </a:solidFill>
              <a:latin typeface="Arial Black" pitchFamily="34" charset="0"/>
            </a:endParaRPr>
          </a:p>
          <a:p>
            <a:pPr algn="l"/>
            <a:r>
              <a:rPr lang="ko-KR" altLang="en-US" b="1" dirty="0">
                <a:solidFill>
                  <a:schemeClr val="tx1"/>
                </a:solidFill>
              </a:rPr>
              <a:t> </a:t>
            </a:r>
            <a:endParaRPr lang="en-US" altLang="ko-KR" b="1" dirty="0" smtClean="0">
              <a:solidFill>
                <a:schemeClr val="tx1"/>
              </a:solidFill>
            </a:endParaRPr>
          </a:p>
          <a:p>
            <a:pPr algn="l"/>
            <a:endParaRPr lang="en-US" altLang="ko-KR" dirty="0" smtClean="0">
              <a:solidFill>
                <a:schemeClr val="tx1"/>
              </a:solidFill>
            </a:endParaRPr>
          </a:p>
          <a:p>
            <a:pPr algn="l"/>
            <a:endParaRPr lang="ko-KR" altLang="en-US" dirty="0">
              <a:solidFill>
                <a:schemeClr val="tx1"/>
              </a:solidFill>
            </a:endParaRPr>
          </a:p>
          <a:p>
            <a:pPr algn="l"/>
            <a:r>
              <a:rPr lang="en-US" altLang="ko-KR" b="1" dirty="0" smtClean="0">
                <a:solidFill>
                  <a:schemeClr val="tx1"/>
                </a:solidFill>
              </a:rPr>
              <a:t> </a:t>
            </a:r>
            <a:r>
              <a:rPr lang="en-US" altLang="ko-KR" sz="4000" b="1" dirty="0" smtClean="0">
                <a:solidFill>
                  <a:schemeClr val="tx1"/>
                </a:solidFill>
                <a:latin typeface="Arial Black" pitchFamily="34" charset="0"/>
              </a:rPr>
              <a:t>3</a:t>
            </a:r>
            <a:r>
              <a:rPr lang="ko-KR" altLang="en-US" sz="4000" b="1" dirty="0" smtClean="0">
                <a:solidFill>
                  <a:schemeClr val="tx1"/>
                </a:solidFill>
                <a:latin typeface="Arial Black" pitchFamily="34" charset="0"/>
              </a:rPr>
              <a:t>절</a:t>
            </a:r>
            <a:endParaRPr lang="ko-KR" altLang="en-US" sz="4000" b="1" dirty="0">
              <a:solidFill>
                <a:schemeClr val="tx1"/>
              </a:solidFill>
              <a:latin typeface="Arial Black" pitchFamily="34" charset="0"/>
            </a:endParaRPr>
          </a:p>
          <a:p>
            <a:pPr algn="l"/>
            <a:r>
              <a:rPr lang="ko-KR" altLang="en-US" sz="4000" b="1" dirty="0" smtClean="0">
                <a:solidFill>
                  <a:schemeClr val="tx1"/>
                </a:solidFill>
                <a:latin typeface="Arial Black" pitchFamily="34" charset="0"/>
              </a:rPr>
              <a:t> 눈을 </a:t>
            </a:r>
            <a:r>
              <a:rPr lang="ko-KR" altLang="en-US" sz="4000" b="1" dirty="0">
                <a:solidFill>
                  <a:schemeClr val="tx1"/>
                </a:solidFill>
                <a:latin typeface="Arial Black" pitchFamily="34" charset="0"/>
              </a:rPr>
              <a:t>들어 하늘 보라 살아계신 주 하나님 </a:t>
            </a:r>
            <a:r>
              <a:rPr lang="ko-KR" altLang="en-US" sz="4000" b="1" dirty="0" smtClean="0">
                <a:solidFill>
                  <a:schemeClr val="tx1"/>
                </a:solidFill>
                <a:latin typeface="Arial Black" pitchFamily="34" charset="0"/>
              </a:rPr>
              <a:t> 약한 </a:t>
            </a:r>
            <a:r>
              <a:rPr lang="ko-KR" altLang="en-US" sz="4000" b="1" dirty="0">
                <a:solidFill>
                  <a:schemeClr val="tx1"/>
                </a:solidFill>
                <a:latin typeface="Arial Black" pitchFamily="34" charset="0"/>
              </a:rPr>
              <a:t>자를 부르시어 하늘 뜻을 전하셨다</a:t>
            </a:r>
          </a:p>
          <a:p>
            <a:pPr algn="l"/>
            <a:r>
              <a:rPr lang="ko-KR" altLang="en-US" sz="4000" b="1" dirty="0" smtClean="0">
                <a:solidFill>
                  <a:schemeClr val="tx1"/>
                </a:solidFill>
                <a:latin typeface="Arial Black" pitchFamily="34" charset="0"/>
              </a:rPr>
              <a:t> 생명수는 </a:t>
            </a:r>
            <a:r>
              <a:rPr lang="ko-KR" altLang="en-US" sz="4000" b="1" dirty="0">
                <a:solidFill>
                  <a:schemeClr val="tx1"/>
                </a:solidFill>
                <a:latin typeface="Arial Black" pitchFamily="34" charset="0"/>
              </a:rPr>
              <a:t>홀로 예수 처음이요 </a:t>
            </a:r>
            <a:r>
              <a:rPr lang="ko-KR" altLang="en-US" sz="4000" b="1" dirty="0" smtClean="0">
                <a:solidFill>
                  <a:schemeClr val="tx1"/>
                </a:solidFill>
                <a:latin typeface="Arial Black" pitchFamily="34" charset="0"/>
              </a:rPr>
              <a:t>나중이라 주님 </a:t>
            </a:r>
            <a:r>
              <a:rPr lang="ko-KR" altLang="en-US" sz="4000" b="1" dirty="0">
                <a:solidFill>
                  <a:schemeClr val="tx1"/>
                </a:solidFill>
                <a:latin typeface="Arial Black" pitchFamily="34" charset="0"/>
              </a:rPr>
              <a:t>너를 부르신다 믿는 자여 어이할꼬</a:t>
            </a:r>
          </a:p>
          <a:p>
            <a:pPr algn="l"/>
            <a:r>
              <a:rPr lang="ko-KR" altLang="en-US" b="1" dirty="0">
                <a:solidFill>
                  <a:schemeClr val="tx1"/>
                </a:solidFill>
              </a:rPr>
              <a:t> </a:t>
            </a:r>
            <a:endParaRPr lang="en-US" altLang="ko-KR" b="1" dirty="0" smtClean="0">
              <a:solidFill>
                <a:schemeClr val="tx1"/>
              </a:solidFill>
            </a:endParaRPr>
          </a:p>
          <a:p>
            <a:pPr algn="l"/>
            <a:endParaRPr lang="en-US" altLang="ko-KR" dirty="0" smtClean="0">
              <a:solidFill>
                <a:schemeClr val="tx1"/>
              </a:solidFill>
            </a:endParaRPr>
          </a:p>
          <a:p>
            <a:pPr algn="l"/>
            <a:endParaRPr lang="ko-KR" altLang="en-US" dirty="0">
              <a:solidFill>
                <a:schemeClr val="tx1"/>
              </a:solidFill>
            </a:endParaRPr>
          </a:p>
          <a:p>
            <a:pPr algn="l"/>
            <a:r>
              <a:rPr lang="en-US" altLang="ko-KR" b="1" dirty="0" smtClean="0">
                <a:solidFill>
                  <a:schemeClr val="tx1"/>
                </a:solidFill>
              </a:rPr>
              <a:t> </a:t>
            </a:r>
            <a:r>
              <a:rPr lang="en-US" altLang="ko-KR" sz="4000" b="1" dirty="0" smtClean="0">
                <a:solidFill>
                  <a:schemeClr val="tx1"/>
                </a:solidFill>
                <a:latin typeface="Arial Black" pitchFamily="34" charset="0"/>
              </a:rPr>
              <a:t>4</a:t>
            </a:r>
            <a:r>
              <a:rPr lang="ko-KR" altLang="en-US" sz="4000" b="1" dirty="0" smtClean="0">
                <a:solidFill>
                  <a:schemeClr val="tx1"/>
                </a:solidFill>
                <a:latin typeface="Arial Black" pitchFamily="34" charset="0"/>
              </a:rPr>
              <a:t>절</a:t>
            </a:r>
            <a:endParaRPr lang="ko-KR" altLang="en-US" sz="4000" b="1" dirty="0">
              <a:solidFill>
                <a:schemeClr val="tx1"/>
              </a:solidFill>
              <a:latin typeface="Arial Black" pitchFamily="34" charset="0"/>
            </a:endParaRPr>
          </a:p>
          <a:p>
            <a:pPr algn="l"/>
            <a:r>
              <a:rPr lang="ko-KR" altLang="en-US" sz="4000" b="1" dirty="0" smtClean="0">
                <a:solidFill>
                  <a:schemeClr val="tx1"/>
                </a:solidFill>
                <a:latin typeface="Arial Black" pitchFamily="34" charset="0"/>
              </a:rPr>
              <a:t> 눈을 </a:t>
            </a:r>
            <a:r>
              <a:rPr lang="ko-KR" altLang="en-US" sz="4000" b="1" dirty="0">
                <a:solidFill>
                  <a:schemeClr val="tx1"/>
                </a:solidFill>
                <a:latin typeface="Arial Black" pitchFamily="34" charset="0"/>
              </a:rPr>
              <a:t>들어 하늘 보라 다시 사신 </a:t>
            </a:r>
            <a:r>
              <a:rPr lang="ko-KR" altLang="en-US" sz="4000" b="1" dirty="0" smtClean="0">
                <a:solidFill>
                  <a:schemeClr val="tx1"/>
                </a:solidFill>
                <a:latin typeface="Arial Black" pitchFamily="34" charset="0"/>
              </a:rPr>
              <a:t>그리스도  만백성을 </a:t>
            </a:r>
            <a:r>
              <a:rPr lang="ko-KR" altLang="en-US" sz="4000" b="1" dirty="0">
                <a:solidFill>
                  <a:schemeClr val="tx1"/>
                </a:solidFill>
                <a:latin typeface="Arial Black" pitchFamily="34" charset="0"/>
              </a:rPr>
              <a:t>사랑하사 오래 참고 기다리네</a:t>
            </a:r>
          </a:p>
          <a:p>
            <a:pPr algn="l"/>
            <a:r>
              <a:rPr lang="ko-KR" altLang="en-US" sz="4000" b="1" dirty="0" smtClean="0">
                <a:solidFill>
                  <a:schemeClr val="tx1"/>
                </a:solidFill>
                <a:latin typeface="Arial Black" pitchFamily="34" charset="0"/>
              </a:rPr>
              <a:t> 인애하신 </a:t>
            </a:r>
            <a:r>
              <a:rPr lang="ko-KR" altLang="en-US" sz="4000" b="1" dirty="0">
                <a:solidFill>
                  <a:schemeClr val="tx1"/>
                </a:solidFill>
                <a:latin typeface="Arial Black" pitchFamily="34" charset="0"/>
              </a:rPr>
              <a:t>우리 구주 의의 심판 하시는 </a:t>
            </a:r>
            <a:r>
              <a:rPr lang="ko-KR" altLang="en-US" sz="4000" b="1" dirty="0" smtClean="0">
                <a:solidFill>
                  <a:schemeClr val="tx1"/>
                </a:solidFill>
                <a:latin typeface="Arial Black" pitchFamily="34" charset="0"/>
              </a:rPr>
              <a:t>날 곧 </a:t>
            </a:r>
            <a:r>
              <a:rPr lang="ko-KR" altLang="en-US" sz="4000" b="1" dirty="0">
                <a:solidFill>
                  <a:schemeClr val="tx1"/>
                </a:solidFill>
                <a:latin typeface="Arial Black" pitchFamily="34" charset="0"/>
              </a:rPr>
              <a:t>가까이 임하는데 믿는 자여 어이할꼬</a:t>
            </a:r>
          </a:p>
          <a:p>
            <a:pPr algn="l"/>
            <a:endParaRPr lang="en-US" dirty="0"/>
          </a:p>
        </p:txBody>
      </p:sp>
      <p:sp>
        <p:nvSpPr>
          <p:cNvPr id="4" name="Title 3"/>
          <p:cNvSpPr>
            <a:spLocks noGrp="1"/>
          </p:cNvSpPr>
          <p:nvPr>
            <p:ph type="ctrTitle"/>
          </p:nvPr>
        </p:nvSpPr>
        <p:spPr>
          <a:xfrm>
            <a:off x="2500298" y="285729"/>
            <a:ext cx="4786346" cy="642941"/>
          </a:xfrm>
        </p:spPr>
        <p:txBody>
          <a:bodyPr>
            <a:normAutofit fontScale="90000"/>
          </a:bodyPr>
          <a:lstStyle/>
          <a:p>
            <a:r>
              <a:rPr lang="ko-KR" altLang="en-US" b="1" dirty="0" smtClean="0"/>
              <a:t>눈을 들어 하늘 보라</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TotalTime>
  <Words>35</Words>
  <Application>Microsoft Office PowerPoint</Application>
  <PresentationFormat>On-screen Show (4:3)</PresentationFormat>
  <Paragraphs>24</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눈을 들어 하늘 보라</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눈을 들어 하늘 보라 어지러운 세상중에 곳곳마다 상한 영의 탄식 소리 들려온다 빛을 잃은 많은 사람 길을 잃고 헤매이며 탕자처럼 기진하니 믿는 자여 어이할꼬   (2) 눈을 들어 하늘 보라 어두워진 세상중에 외치는 자 많건 마는 생명수는 말랐어라 죄를 대속하신 주님 선한 일꾼 찾으시나 대답할 이 어디있나 믿는 자여 어이할꼬   (3) 눈을 들어 하늘 보라 살아계신 주 하나님  약한 자를 부르시어 하늘 뜻을 전하셨다 생명수는 홀로 예수 처음이요 나중이라 주님 너를 부르신다 믿는 자여 어이할꼬   (4) 눈을 들어 하늘 보라 다시 사신 그리스도 만백성을 사랑하사 오래 참고 기다리네 인애하신 우리 구주 의의 심판 하시는 날 곧 가까이 임하는데 믿는 자여 어이할꼬</dc:title>
  <dc:creator>HEG</dc:creator>
  <cp:lastModifiedBy>user</cp:lastModifiedBy>
  <cp:revision>10</cp:revision>
  <dcterms:created xsi:type="dcterms:W3CDTF">2015-05-13T17:40:46Z</dcterms:created>
  <dcterms:modified xsi:type="dcterms:W3CDTF">2016-10-05T19:17:59Z</dcterms:modified>
</cp:coreProperties>
</file>