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9A25-DDA3-407A-BFDC-E2941E63544D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895D3-6030-46B3-99EC-E4CEC262F0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평생에 가는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16424" cy="642917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latin typeface="Cooper Black" pitchFamily="18" charset="0"/>
                <a:cs typeface="Arial" pitchFamily="34" charset="0"/>
              </a:rPr>
              <a:t>내 평생에 가는 길</a:t>
            </a:r>
            <a:endParaRPr lang="en-US" sz="3600" b="1" dirty="0">
              <a:ln w="10541" cmpd="sng">
                <a:solidFill>
                  <a:srgbClr val="B7ECFF"/>
                </a:solidFill>
                <a:prstDash val="solid"/>
              </a:ln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82003"/>
            <a:ext cx="6840760" cy="5843341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내 평생에  가는 길  순탄하여   늘 잔잔한  강같든지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   큰 풍파로 무섭고  어렵든지  나의  영혼은  늘 편하다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   </a:t>
            </a:r>
            <a:endParaRPr lang="en-US" altLang="ko-KR" sz="2000" b="1" dirty="0" smtClean="0">
              <a:solidFill>
                <a:srgbClr val="FF0000"/>
              </a:solidFill>
              <a:latin typeface="+mj-ea"/>
              <a:cs typeface="Arial" pitchFamily="34" charset="0"/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  <a:latin typeface="+mj-ea"/>
              <a:cs typeface="Arial" pitchFamily="34" charset="0"/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내영혼 평안해 내영혼 내영혼 평안해</a:t>
            </a:r>
            <a:endParaRPr lang="en-US" sz="2000" b="1" dirty="0" smtClean="0">
              <a:solidFill>
                <a:srgbClr val="FF0000"/>
              </a:solidFill>
              <a:latin typeface="+mj-ea"/>
              <a:cs typeface="Arial" pitchFamily="34" charset="0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저 마귀는 우리를   삼키려고 입벌리고  달려와도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   주예수는 우리의  대장되니  끝내  싸워서 이기겠네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내 지은죄 주홍빛   같더라도  주예수께 다 아뢰면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   그 십자가  피로써   다 씻으사   흰눈 보다 더 정하겠네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</a:br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</a:t>
            </a:r>
            <a:endParaRPr lang="en-US" altLang="ko-KR" sz="2000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저 공중에 구름이  일어나며  큰 나팔이 울려날때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   주 오셔서 세상을  심판해도  나의 영혼은 겁없겠네</a:t>
            </a:r>
            <a:endParaRPr lang="en-US" sz="2000" b="1" dirty="0">
              <a:solidFill>
                <a:srgbClr val="FF0000"/>
              </a:solidFill>
              <a:latin typeface="+mj-ea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평생에 가는 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평생에 가는길</dc:title>
  <dc:creator>HEG</dc:creator>
  <cp:lastModifiedBy>mary</cp:lastModifiedBy>
  <cp:revision>16</cp:revision>
  <dcterms:created xsi:type="dcterms:W3CDTF">2015-05-13T00:38:09Z</dcterms:created>
  <dcterms:modified xsi:type="dcterms:W3CDTF">2018-07-23T15:52:32Z</dcterms:modified>
</cp:coreProperties>
</file>