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4492" autoAdjust="0"/>
    <p:restoredTop sz="94664" autoAdjust="0"/>
  </p:normalViewPr>
  <p:slideViewPr>
    <p:cSldViewPr showGuides="1">
      <p:cViewPr varScale="1">
        <p:scale>
          <a:sx n="111" d="100"/>
          <a:sy n="111" d="100"/>
        </p:scale>
        <p:origin x="-244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3A80E2-7B12-4844-BEC6-8B52A838D692}" type="datetimeFigureOut">
              <a:rPr lang="ko-KR" altLang="en-US" smtClean="0"/>
              <a:pPr/>
              <a:t>2026-07-27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74BD-7199-4157-B0D1-319E9CC12438}" type="slidenum">
              <a:rPr lang="ko-KR" altLang="en-US" smtClean="0"/>
              <a:pPr/>
              <a:t>‹#›</a:t>
            </a:fld>
            <a:endParaRPr lang="ko-KR" altLang="en-US"/>
          </a:p>
        </p:txBody>
      </p:sp>
      <p:pic>
        <p:nvPicPr>
          <p:cNvPr id="7" name="Picture 6" descr="I Hear Thy Welcome Voice1.jpg"/>
          <p:cNvPicPr>
            <a:picLocks noChangeAspect="1"/>
          </p:cNvPicPr>
          <p:nvPr userDrawn="1"/>
        </p:nvPicPr>
        <p:blipFill>
          <a:blip r:embed="rId14" cstate="print">
            <a:lum bright="4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내 주의 보혈은 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555776" y="188640"/>
            <a:ext cx="3744416" cy="476671"/>
          </a:xfrm>
        </p:spPr>
        <p:txBody>
          <a:bodyPr>
            <a:normAutofit fontScale="90000"/>
          </a:bodyPr>
          <a:lstStyle/>
          <a:p>
            <a:r>
              <a:rPr lang="ko-KR" altLang="en-US" b="1" dirty="0" smtClean="0"/>
              <a:t>내 주의 보혈은  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95536" y="764704"/>
            <a:ext cx="5508104" cy="5760640"/>
          </a:xfrm>
        </p:spPr>
        <p:txBody>
          <a:bodyPr>
            <a:noAutofit/>
          </a:bodyPr>
          <a:lstStyle/>
          <a:p>
            <a:pPr algn="l"/>
            <a:r>
              <a:rPr lang="en-US" altLang="ko-KR" sz="2000" b="1" dirty="0" smtClean="0">
                <a:solidFill>
                  <a:schemeClr val="tx1"/>
                </a:solidFill>
              </a:rPr>
              <a:t>1.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내 주의 보혈은 정하고 정하다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내 죄를 정케 하신 주 날 오라 하신다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ko-KR" altLang="en-US" sz="2000" b="1" dirty="0" smtClean="0">
                <a:solidFill>
                  <a:srgbClr val="FF0000"/>
                </a:solidFill>
              </a:rPr>
              <a:t>  </a:t>
            </a:r>
            <a:endParaRPr lang="en-US" altLang="ko-KR" sz="2000" b="1" dirty="0" smtClean="0">
              <a:solidFill>
                <a:srgbClr val="FF0000"/>
              </a:solidFill>
            </a:endParaRPr>
          </a:p>
          <a:p>
            <a:pPr marL="185738" indent="-185738" algn="l"/>
            <a:r>
              <a:rPr lang="ko-KR" altLang="en-US" sz="2000" b="1" dirty="0" smtClean="0">
                <a:solidFill>
                  <a:srgbClr val="FF0000"/>
                </a:solidFill>
              </a:rPr>
              <a:t>  후렴</a:t>
            </a:r>
            <a:r>
              <a:rPr lang="en-US" altLang="ko-KR" sz="2000" b="1" dirty="0" smtClean="0">
                <a:solidFill>
                  <a:schemeClr val="tx1"/>
                </a:solidFill>
              </a:rPr>
              <a:t>                                                 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내가 주께로 지금 가오니</a:t>
            </a:r>
            <a:r>
              <a:rPr lang="en-US" altLang="ko-KR" sz="2000" b="1" dirty="0" smtClean="0">
                <a:solidFill>
                  <a:srgbClr val="FF0000"/>
                </a:solidFill>
              </a:rPr>
              <a:t>                           </a:t>
            </a:r>
            <a:r>
              <a:rPr lang="ko-KR" altLang="en-US" sz="2000" b="1" dirty="0" smtClean="0">
                <a:solidFill>
                  <a:srgbClr val="FF0000"/>
                </a:solidFill>
              </a:rPr>
              <a:t>골고다의 보혈로 날 씻어주소서 아멘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/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ko-KR" altLang="en-US" sz="2000" b="1" dirty="0" smtClean="0">
                <a:solidFill>
                  <a:schemeClr val="tx1"/>
                </a:solidFill>
              </a:rPr>
              <a:t/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en-US" altLang="ko-KR" sz="2000" b="1" dirty="0" smtClean="0">
                <a:solidFill>
                  <a:schemeClr val="tx1"/>
                </a:solidFill>
              </a:rPr>
              <a:t>2.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약하고 추해도 주께로 나가면 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ko-KR" altLang="en-US" sz="2000" b="1" dirty="0" smtClean="0">
                <a:solidFill>
                  <a:schemeClr val="tx1"/>
                </a:solidFill>
              </a:rPr>
              <a:t>   힘 주시고 내 추함을 곧 씻어 주시네 </a:t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ko-KR" altLang="en-US" sz="2000" b="1" dirty="0" smtClean="0">
                <a:solidFill>
                  <a:schemeClr val="tx1"/>
                </a:solidFill>
              </a:rPr>
              <a:t/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en-US" altLang="ko-KR" sz="2000" b="1" dirty="0" smtClean="0">
                <a:solidFill>
                  <a:schemeClr val="tx1"/>
                </a:solidFill>
              </a:rPr>
              <a:t>3.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날 오라 하심은 온전한 믿음과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또 사랑함과 평안함 다 얻게 함일세 </a:t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ko-KR" altLang="en-US" sz="2000" b="1" dirty="0" smtClean="0">
                <a:solidFill>
                  <a:schemeClr val="tx1"/>
                </a:solidFill>
              </a:rPr>
              <a:t/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en-US" altLang="ko-KR" sz="2000" b="1" dirty="0" smtClean="0">
                <a:solidFill>
                  <a:schemeClr val="tx1"/>
                </a:solidFill>
              </a:rPr>
              <a:t>4.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큰 죄인 복 받아 빌 길을 얻었네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한없이 넓고 큰 은혜 베풀어주소서 </a:t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ko-KR" altLang="en-US" sz="2000" b="1" dirty="0" smtClean="0">
                <a:solidFill>
                  <a:schemeClr val="tx1"/>
                </a:solidFill>
              </a:rPr>
              <a:t/>
            </a:r>
            <a:br>
              <a:rPr lang="ko-KR" altLang="en-US" sz="2000" b="1" dirty="0" smtClean="0">
                <a:solidFill>
                  <a:schemeClr val="tx1"/>
                </a:solidFill>
              </a:rPr>
            </a:br>
            <a:r>
              <a:rPr lang="en-US" altLang="ko-KR" sz="2000" b="1" dirty="0" smtClean="0">
                <a:solidFill>
                  <a:schemeClr val="tx1"/>
                </a:solidFill>
              </a:rPr>
              <a:t>5.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그 피가 맘속에 큰 증거됩니다</a:t>
            </a:r>
            <a:endParaRPr lang="en-US" altLang="ko-KR" sz="2000" b="1" dirty="0" smtClean="0">
              <a:solidFill>
                <a:schemeClr val="tx1"/>
              </a:solidFill>
            </a:endParaRPr>
          </a:p>
          <a:p>
            <a:pPr algn="l"/>
            <a:r>
              <a:rPr lang="en-US" altLang="ko-KR" sz="2000" b="1" dirty="0" smtClean="0">
                <a:solidFill>
                  <a:schemeClr val="tx1"/>
                </a:solidFill>
              </a:rPr>
              <a:t>   </a:t>
            </a:r>
            <a:r>
              <a:rPr lang="ko-KR" altLang="en-US" sz="2000" b="1" dirty="0" smtClean="0">
                <a:solidFill>
                  <a:schemeClr val="tx1"/>
                </a:solidFill>
              </a:rPr>
              <a:t>내 기도소리 들으사 다 허락하소서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31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테마</vt:lpstr>
      <vt:lpstr>내 주의 보혈은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기도하는이시간</dc:title>
  <dc:creator>현빈</dc:creator>
  <cp:lastModifiedBy>admin</cp:lastModifiedBy>
  <cp:revision>31</cp:revision>
  <dcterms:created xsi:type="dcterms:W3CDTF">2015-08-08T13:07:13Z</dcterms:created>
  <dcterms:modified xsi:type="dcterms:W3CDTF">2026-07-27T16:17:36Z</dcterms:modified>
</cp:coreProperties>
</file>