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9B967-2D69-40DC-A46E-383749C8701E}" type="datetimeFigureOut">
              <a:rPr lang="en-US" smtClean="0"/>
              <a:pPr/>
              <a:t>7/9/2018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D2D06-5818-4429-AA85-FE2E6ED590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를 가까이 하려 함은3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내 주를 가까이 하려함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90600"/>
            <a:ext cx="5715000" cy="56388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주를 가까이 하게 함은 십자가 짐 같은 고생이나 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일생 소원은 늘 찬송하면서 주께 더 나가기 원합니다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 </a:t>
            </a: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고생하는 것  옛 야곱이 돌베게 베고 잠 같습니다 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꿈에도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소원이 늘 찬송하면서 주께 더 나가기 원합니다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천성에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가는 길 험하여도 생명 길 되나니 은혜로다 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천사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날 부르니 늘 찬송하면서 주께 더 나가기 원합니다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 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야곱이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잠깨어 일어 난 후 돌단을 쌓은 것 본 받아서  </a:t>
            </a: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숨질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때 되도록 늘 찬송하면서 주께 더 나가기 원합니다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</a:p>
          <a:p>
            <a:endParaRPr lang="ko-KR" altLang="en-US" sz="1800" dirty="0" smtClean="0"/>
          </a:p>
          <a:p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1852903" y="228600"/>
            <a:ext cx="532229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ko-KR" altLang="en-US" sz="3600" b="1" dirty="0" smtClean="0"/>
              <a:t>내 주를 가까이 하게 함이 </a:t>
            </a:r>
            <a:endParaRPr lang="en-US" sz="3600" b="1" cap="none" spc="0" dirty="0">
              <a:ln w="11430"/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14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5</cp:revision>
  <dcterms:created xsi:type="dcterms:W3CDTF">2015-10-14T12:40:33Z</dcterms:created>
  <dcterms:modified xsi:type="dcterms:W3CDTF">2018-07-09T21:18:57Z</dcterms:modified>
</cp:coreProperties>
</file>