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76" autoAdjust="0"/>
    <p:restoredTop sz="9466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2018-07-28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Everything is Change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죄사함 받고서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3600400" cy="620687"/>
          </a:xfrm>
        </p:spPr>
        <p:txBody>
          <a:bodyPr anchor="ctr">
            <a:normAutofit fontScale="90000"/>
          </a:bodyPr>
          <a:lstStyle/>
          <a:p>
            <a:r>
              <a:rPr lang="ko-KR" altLang="en-US" sz="3600" b="1" dirty="0" smtClean="0"/>
              <a:t>내 죄 사함 받고서  </a:t>
            </a:r>
            <a:endParaRPr lang="ko-KR" altLang="en-US" sz="36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11560" y="1340768"/>
            <a:ext cx="6480720" cy="4752528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절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 죄 사함 받고서 예수를 안 뒤 나의 모든 것 다 변했네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지금 나의 가는 길 천국길이요 주의 피로 내 죄를 씻었네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   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나의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모든 것 변하고 그 피로 구속 받았네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하나님은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나의 구원 되시오니 내게 정죄함 없겠네</a:t>
            </a:r>
            <a:endParaRPr lang="ko-KR" altLang="en-US" sz="24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절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밝은 빛 되사 어둠 헤치고 나의 모든 것 다 변했네 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지금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내가 주 앞에 온전케 됨은 주의 공로를 의지함일세</a:t>
            </a: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  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절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내게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성령 임하고 그 크신 사랑 나의 맘에 가득 채우며 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  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모든 공포 내게서 물리치시니 내 맘 항상 주 안에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있도다</a:t>
            </a:r>
            <a:endParaRPr lang="ko-KR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98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내 죄 사함 받고서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41</cp:revision>
  <dcterms:created xsi:type="dcterms:W3CDTF">2015-08-08T13:07:13Z</dcterms:created>
  <dcterms:modified xsi:type="dcterms:W3CDTF">2018-07-29T00:58:30Z</dcterms:modified>
</cp:coreProperties>
</file>