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84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79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2017-05-24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’Tis the blessed hour of pray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262402" y="3068960"/>
            <a:ext cx="4881598" cy="3514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기도하는 이 시간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72408" cy="620687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기도하는 이 시간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7236296" cy="4896544"/>
          </a:xfrm>
        </p:spPr>
        <p:txBody>
          <a:bodyPr>
            <a:noAutofit/>
          </a:bodyPr>
          <a:lstStyle/>
          <a:p>
            <a:pPr algn="l"/>
            <a:r>
              <a:rPr lang="ko-KR" altLang="en-US" sz="11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기도하는 </a:t>
            </a:r>
            <a:r>
              <a:rPr lang="ko-KR" altLang="en-US" sz="1800" b="1" dirty="0">
                <a:solidFill>
                  <a:schemeClr val="tx1"/>
                </a:solidFill>
              </a:rPr>
              <a:t>이 시간 주께 무릎 꿇고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1800" b="1" dirty="0">
                <a:solidFill>
                  <a:schemeClr val="tx1"/>
                </a:solidFill>
              </a:rPr>
              <a:t>구세주 앞에 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나갑니다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endParaRPr lang="ko-KR" alt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믿음으로 </a:t>
            </a:r>
            <a:r>
              <a:rPr lang="ko-KR" altLang="en-US" sz="1800" b="1" dirty="0">
                <a:solidFill>
                  <a:schemeClr val="tx1"/>
                </a:solidFill>
              </a:rPr>
              <a:t>나가면 주가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보살피사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ko-KR" altLang="en-US" sz="1800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크신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은사를 주네 거기 기쁨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있네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기도 시간에 복을 주시네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곤한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내 마음속에 기쁨 충만하네</a:t>
            </a:r>
            <a:endParaRPr lang="ko-KR" altLang="en-US" sz="1800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기도하는 </a:t>
            </a:r>
            <a:r>
              <a:rPr lang="ko-KR" altLang="en-US" sz="1800" b="1" dirty="0">
                <a:solidFill>
                  <a:schemeClr val="tx1"/>
                </a:solidFill>
              </a:rPr>
              <a:t>이 시간 주가 곁에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오사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인자하신 </a:t>
            </a:r>
            <a:r>
              <a:rPr lang="ko-KR" altLang="en-US" sz="1800" b="1" dirty="0">
                <a:solidFill>
                  <a:schemeClr val="tx1"/>
                </a:solidFill>
              </a:rPr>
              <a:t>얼굴로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귀 기울이네 </a:t>
            </a:r>
            <a:endParaRPr lang="ko-KR" alt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자신 버리고 그 발 아래 꿇며</a:t>
            </a:r>
            <a:endParaRPr lang="ko-KR" altLang="en-US" sz="1800" b="1" dirty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기도하는 </a:t>
            </a:r>
            <a:r>
              <a:rPr lang="ko-KR" altLang="en-US" sz="1800" b="1" dirty="0">
                <a:solidFill>
                  <a:schemeClr val="tx1"/>
                </a:solidFill>
              </a:rPr>
              <a:t>이 시간 주께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엎디어서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은밀하게 </a:t>
            </a:r>
            <a:r>
              <a:rPr lang="ko-KR" altLang="en-US" sz="1800" b="1" dirty="0">
                <a:solidFill>
                  <a:schemeClr val="tx1"/>
                </a:solidFill>
              </a:rPr>
              <a:t>구할 때 곧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응답 받네 </a:t>
            </a:r>
            <a:endParaRPr lang="ko-KR" altLang="en-US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잘못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된 것 </a:t>
            </a:r>
            <a:r>
              <a:rPr lang="ko-KR" altLang="en-US" sz="1800" b="1" dirty="0">
                <a:solidFill>
                  <a:schemeClr val="tx1"/>
                </a:solidFill>
              </a:rPr>
              <a:t>아뢰면 측은히 여기사</a:t>
            </a: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기도하는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 시간 주를 의지하고 크신 은혜 구하면 꼭 받으리라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의지하는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마음에 근심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사라지니                    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기도하는 이 시간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21</cp:revision>
  <dcterms:created xsi:type="dcterms:W3CDTF">2015-08-08T13:07:13Z</dcterms:created>
  <dcterms:modified xsi:type="dcterms:W3CDTF">2017-05-24T20:11:44Z</dcterms:modified>
</cp:coreProperties>
</file>