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>
        <p:scale>
          <a:sx n="70" d="100"/>
          <a:sy n="70" d="100"/>
        </p:scale>
        <p:origin x="-193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크신 하나님의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648200" cy="60959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그 크신 하나님의 사랑</a:t>
            </a:r>
            <a:endParaRPr lang="en-US" sz="360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0" y="685800"/>
            <a:ext cx="8991600" cy="5486400"/>
          </a:xfrm>
        </p:spPr>
        <p:txBody>
          <a:bodyPr>
            <a:normAutofit fontScale="70000" lnSpcReduction="20000"/>
          </a:bodyPr>
          <a:lstStyle/>
          <a:p>
            <a:pPr marL="514350" indent="-514350" algn="l"/>
            <a:r>
              <a:rPr lang="en-US" altLang="ko-KR" b="1" dirty="0" smtClean="0">
                <a:solidFill>
                  <a:schemeClr val="tx1"/>
                </a:solidFill>
              </a:rPr>
              <a:t>1.  </a:t>
            </a:r>
            <a:r>
              <a:rPr lang="ko-KR" altLang="en-US" b="1" dirty="0" smtClean="0">
                <a:solidFill>
                  <a:schemeClr val="tx1"/>
                </a:solidFill>
              </a:rPr>
              <a:t>그 크신 하나님의 사랑 말로다 형용 못하네 저 높고 높은 별을 넘어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b="1" dirty="0" smtClean="0">
                <a:solidFill>
                  <a:schemeClr val="tx1"/>
                </a:solidFill>
              </a:rPr>
              <a:t>      이 낮고 낮은 땅위에 죄범 한 영혼 구하려 그 아들 보내사 화목제로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     </a:t>
            </a:r>
            <a:r>
              <a:rPr lang="ko-KR" altLang="en-US" b="1" dirty="0" smtClean="0">
                <a:solidFill>
                  <a:schemeClr val="tx1"/>
                </a:solidFill>
              </a:rPr>
              <a:t>삼으시고 죄용서 하셨네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altLang="ko-KR" b="1" dirty="0" smtClean="0">
                <a:solidFill>
                  <a:schemeClr val="tx1"/>
                </a:solidFill>
              </a:rPr>
              <a:t>2.  </a:t>
            </a:r>
            <a:r>
              <a:rPr lang="ko-KR" altLang="en-US" b="1" dirty="0" smtClean="0">
                <a:solidFill>
                  <a:schemeClr val="tx1"/>
                </a:solidFill>
              </a:rPr>
              <a:t>괴로운 시절 지나가고 땅 위에 영화 쇠할 때 주 믿지 않던 </a:t>
            </a:r>
            <a:r>
              <a:rPr lang="en-US" altLang="ko-KR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</a:rPr>
              <a:t>영혼들은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b="1" dirty="0" smtClean="0">
                <a:solidFill>
                  <a:schemeClr val="tx1"/>
                </a:solidFill>
              </a:rPr>
              <a:t>      큰소리 외쳐 울어도 주 믿는 성도들에게 큰사랑 베푸사 우리의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b="1" dirty="0" smtClean="0">
                <a:solidFill>
                  <a:schemeClr val="tx1"/>
                </a:solidFill>
              </a:rPr>
              <a:t>      죄 사했으니 그 은혜 잊을까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altLang="ko-KR" b="1" dirty="0">
              <a:solidFill>
                <a:schemeClr val="tx1"/>
              </a:solidFill>
            </a:endParaRPr>
          </a:p>
          <a:p>
            <a:pPr marL="514350" indent="-514350" algn="l"/>
            <a:r>
              <a:rPr lang="en-US" altLang="ko-KR" b="1" dirty="0" smtClean="0">
                <a:solidFill>
                  <a:schemeClr val="tx1"/>
                </a:solidFill>
              </a:rPr>
              <a:t>3.  </a:t>
            </a:r>
            <a:r>
              <a:rPr lang="ko-KR" altLang="en-US" b="1" dirty="0" smtClean="0">
                <a:solidFill>
                  <a:schemeClr val="tx1"/>
                </a:solidFill>
              </a:rPr>
              <a:t>하늘을 두루 마리 삼고 바다를 먹물삼아도 한없는 하나님의 사랑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b="1" dirty="0" smtClean="0">
                <a:solidFill>
                  <a:schemeClr val="tx1"/>
                </a:solidFill>
              </a:rPr>
              <a:t>      다 기록할 수 없겠네 하나님의 크신 사랑 그 어찌 다 쓸까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    </a:t>
            </a:r>
            <a:r>
              <a:rPr lang="ko-KR" altLang="en-US" b="1" dirty="0" smtClean="0">
                <a:solidFill>
                  <a:schemeClr val="tx1"/>
                </a:solidFill>
              </a:rPr>
              <a:t> 저 하늘 높이 쌓아도 채우지 못하리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900" b="1" dirty="0" smtClean="0">
                <a:solidFill>
                  <a:srgbClr val="FF0000"/>
                </a:solidFill>
                <a:latin typeface="+mj-ea"/>
                <a:ea typeface="+mj-ea"/>
              </a:rPr>
              <a:t>후렴 </a:t>
            </a:r>
            <a:endParaRPr lang="en-US" altLang="ko-KR" sz="29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l"/>
            <a:r>
              <a:rPr lang="ko-KR" altLang="en-US" sz="2900" b="1" dirty="0" smtClean="0">
                <a:solidFill>
                  <a:srgbClr val="FF0000"/>
                </a:solidFill>
                <a:latin typeface="+mj-ea"/>
                <a:ea typeface="+mj-ea"/>
              </a:rPr>
              <a:t>   하나님 크신 사랑은 측량다 못하며 영원히 변치 않는 사랑 성도여 찬양하세</a:t>
            </a:r>
            <a:endParaRPr lang="en-US" sz="29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크신 하나님의 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크신 하나님의 사랑</dc:title>
  <dc:creator>jungyeo park</dc:creator>
  <cp:lastModifiedBy>user</cp:lastModifiedBy>
  <cp:revision>13</cp:revision>
  <dcterms:created xsi:type="dcterms:W3CDTF">2015-10-25T19:09:36Z</dcterms:created>
  <dcterms:modified xsi:type="dcterms:W3CDTF">2016-10-26T23:23:20Z</dcterms:modified>
</cp:coreProperties>
</file>