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8AA"/>
    <a:srgbClr val="BEE395"/>
    <a:srgbClr val="93D4E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43" autoAdjust="0"/>
    <p:restoredTop sz="94664" autoAdjust="0"/>
  </p:normalViewPr>
  <p:slideViewPr>
    <p:cSldViewPr>
      <p:cViewPr>
        <p:scale>
          <a:sx n="100" d="100"/>
          <a:sy n="100" d="100"/>
        </p:scale>
        <p:origin x="-277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097B4-F3E5-4D99-87F5-0A25879F0CB8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8B68-FC8C-4220-8010-2F77AFC2AA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ow Sweet the Name of Jesus Sounds(Ortonville)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귀하신 주의 이름은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0298" y="332656"/>
            <a:ext cx="6643702" cy="571503"/>
          </a:xfrm>
        </p:spPr>
        <p:txBody>
          <a:bodyPr>
            <a:noAutofit/>
          </a:bodyPr>
          <a:lstStyle/>
          <a:p>
            <a:r>
              <a:rPr lang="ko-KR" altLang="en-US" sz="3200" b="1" dirty="0" smtClean="0"/>
              <a:t>귀하신  주의 이름은</a:t>
            </a:r>
            <a:r>
              <a:rPr lang="en-US" altLang="ko-KR" sz="3200" b="1" dirty="0" smtClean="0"/>
              <a:t>(Tune Dykes)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9992" y="1556792"/>
            <a:ext cx="4032448" cy="3816424"/>
          </a:xfrm>
          <a:noFill/>
        </p:spPr>
        <p:txBody>
          <a:bodyPr>
            <a:normAutofit/>
          </a:bodyPr>
          <a:lstStyle/>
          <a:p>
            <a:pPr algn="l"/>
            <a:r>
              <a:rPr lang="en-US" altLang="ko-KR" sz="1800" b="1" dirty="0">
                <a:solidFill>
                  <a:schemeClr val="tx1"/>
                </a:solidFill>
              </a:rPr>
              <a:t>1. </a:t>
            </a:r>
            <a:r>
              <a:rPr lang="ko-KR" altLang="en-US" sz="1800" b="1" dirty="0">
                <a:solidFill>
                  <a:schemeClr val="tx1"/>
                </a:solidFill>
              </a:rPr>
              <a:t>귀하신 주의 이름은 참 아름다와라</a:t>
            </a: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</a:rPr>
              <a:t>     내 </a:t>
            </a:r>
            <a:r>
              <a:rPr lang="ko-KR" altLang="en-US" sz="1800" b="1" dirty="0">
                <a:solidFill>
                  <a:schemeClr val="tx1"/>
                </a:solidFill>
              </a:rPr>
              <a:t>근심 위로하시고 평강을 주시네</a:t>
            </a:r>
          </a:p>
          <a:p>
            <a:pPr algn="l"/>
            <a:r>
              <a:rPr lang="ko-KR" altLang="en-US" sz="1800" b="1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US" altLang="ko-KR" sz="1800" b="1" dirty="0">
                <a:solidFill>
                  <a:schemeClr val="tx1"/>
                </a:solidFill>
              </a:rPr>
              <a:t>2. </a:t>
            </a:r>
            <a:r>
              <a:rPr lang="ko-KR" altLang="en-US" sz="1800" b="1" dirty="0">
                <a:solidFill>
                  <a:schemeClr val="tx1"/>
                </a:solidFill>
              </a:rPr>
              <a:t>주님은 반석이시요 내 방패 되도다</a:t>
            </a: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</a:rPr>
              <a:t>    그 </a:t>
            </a:r>
            <a:r>
              <a:rPr lang="ko-KR" altLang="en-US" sz="1800" b="1" dirty="0">
                <a:solidFill>
                  <a:schemeClr val="tx1"/>
                </a:solidFill>
              </a:rPr>
              <a:t>은혜 무한하시니 바다와 같도다</a:t>
            </a:r>
          </a:p>
          <a:p>
            <a:pPr algn="l"/>
            <a:r>
              <a:rPr lang="ko-KR" altLang="en-US" sz="1800" b="1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US" altLang="ko-KR" sz="1800" b="1" dirty="0">
                <a:solidFill>
                  <a:schemeClr val="tx1"/>
                </a:solidFill>
              </a:rPr>
              <a:t>3. </a:t>
            </a:r>
            <a:r>
              <a:rPr lang="ko-KR" altLang="en-US" sz="1800" b="1" dirty="0">
                <a:solidFill>
                  <a:schemeClr val="tx1"/>
                </a:solidFill>
              </a:rPr>
              <a:t>선하신 목자 구세주 내 생명 되시고</a:t>
            </a: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</a:rPr>
              <a:t>     대제사장이 </a:t>
            </a:r>
            <a:r>
              <a:rPr lang="ko-KR" altLang="en-US" sz="1800" b="1" dirty="0">
                <a:solidFill>
                  <a:schemeClr val="tx1"/>
                </a:solidFill>
              </a:rPr>
              <a:t>되시니 늘 찬송하겠네</a:t>
            </a:r>
          </a:p>
          <a:p>
            <a:pPr algn="l"/>
            <a:r>
              <a:rPr lang="ko-KR" altLang="en-US" sz="1800" b="1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US" altLang="ko-KR" sz="1800" b="1" dirty="0">
                <a:solidFill>
                  <a:schemeClr val="tx1"/>
                </a:solidFill>
              </a:rPr>
              <a:t>4. </a:t>
            </a:r>
            <a:r>
              <a:rPr lang="ko-KR" altLang="en-US" sz="1800" b="1" dirty="0">
                <a:solidFill>
                  <a:schemeClr val="tx1"/>
                </a:solidFill>
              </a:rPr>
              <a:t>무한히 넓은 사랑을 쉬쟎고 전하세</a:t>
            </a:r>
          </a:p>
          <a:p>
            <a:pPr algn="l"/>
            <a:r>
              <a:rPr lang="ko-KR" altLang="en-US" sz="1800" b="1" dirty="0" smtClean="0">
                <a:solidFill>
                  <a:schemeClr val="tx1"/>
                </a:solidFill>
              </a:rPr>
              <a:t>     숨질 </a:t>
            </a:r>
            <a:r>
              <a:rPr lang="ko-KR" altLang="en-US" sz="1800" b="1" dirty="0">
                <a:solidFill>
                  <a:schemeClr val="tx1"/>
                </a:solidFill>
              </a:rPr>
              <a:t>때까지 주 이름 늘 </a:t>
            </a:r>
            <a:r>
              <a:rPr lang="ko-KR" altLang="en-US" sz="1800" b="1" dirty="0" smtClean="0">
                <a:solidFill>
                  <a:schemeClr val="tx1"/>
                </a:solidFill>
              </a:rPr>
              <a:t>의지하겠네</a:t>
            </a:r>
            <a:r>
              <a:rPr lang="en-US" altLang="ko-KR" sz="1800" b="1" dirty="0" smtClean="0">
                <a:solidFill>
                  <a:schemeClr val="tx1"/>
                </a:solidFill>
              </a:rPr>
              <a:t>.</a:t>
            </a:r>
            <a:endParaRPr lang="ko-KR" altLang="en-US" sz="1800" b="1" dirty="0">
              <a:solidFill>
                <a:schemeClr val="tx1"/>
              </a:solidFill>
            </a:endParaRPr>
          </a:p>
          <a:p>
            <a:pPr algn="l"/>
            <a:endParaRPr lang="ko-KR" altLang="en-US" sz="1800" dirty="0"/>
          </a:p>
          <a:p>
            <a:pPr algn="l"/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귀하신  주의 이름은(Tune Dykes)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귀하신 주의 이름은</dc:title>
  <dc:creator>HEG</dc:creator>
  <cp:lastModifiedBy>admin</cp:lastModifiedBy>
  <cp:revision>13</cp:revision>
  <dcterms:created xsi:type="dcterms:W3CDTF">2015-05-13T16:38:24Z</dcterms:created>
  <dcterms:modified xsi:type="dcterms:W3CDTF">2026-08-26T19:22:11Z</dcterms:modified>
</cp:coreProperties>
</file>