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  <a:srgbClr val="BEE395"/>
    <a:srgbClr val="93D4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97B4-F3E5-4D99-87F5-0A25879F0CB8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Sweet the Name of Jesus Sounds(Ortonville)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귀하신 주의 이름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332656"/>
            <a:ext cx="4176464" cy="571503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귀하신 주의 이름은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1556792"/>
            <a:ext cx="4032448" cy="3816424"/>
          </a:xfrm>
          <a:noFill/>
        </p:spPr>
        <p:txBody>
          <a:bodyPr>
            <a:normAutofit/>
          </a:bodyPr>
          <a:lstStyle/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1. </a:t>
            </a:r>
            <a:r>
              <a:rPr lang="ko-KR" altLang="en-US" sz="1800" b="1" dirty="0">
                <a:solidFill>
                  <a:schemeClr val="tx1"/>
                </a:solidFill>
              </a:rPr>
              <a:t>귀하신 주의 이름은 참 아름다와라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내 </a:t>
            </a:r>
            <a:r>
              <a:rPr lang="ko-KR" altLang="en-US" sz="1800" b="1" dirty="0">
                <a:solidFill>
                  <a:schemeClr val="tx1"/>
                </a:solidFill>
              </a:rPr>
              <a:t>근심 위로하시고 평강을 주시네</a:t>
            </a: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2. </a:t>
            </a:r>
            <a:r>
              <a:rPr lang="ko-KR" altLang="en-US" sz="1800" b="1" dirty="0">
                <a:solidFill>
                  <a:schemeClr val="tx1"/>
                </a:solidFill>
              </a:rPr>
              <a:t>주님은 반석이시요 내 방패 되도다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그 </a:t>
            </a:r>
            <a:r>
              <a:rPr lang="ko-KR" altLang="en-US" sz="1800" b="1" dirty="0">
                <a:solidFill>
                  <a:schemeClr val="tx1"/>
                </a:solidFill>
              </a:rPr>
              <a:t>은혜 무한하시니 바다와 같도다</a:t>
            </a: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3. </a:t>
            </a:r>
            <a:r>
              <a:rPr lang="ko-KR" altLang="en-US" sz="1800" b="1" dirty="0">
                <a:solidFill>
                  <a:schemeClr val="tx1"/>
                </a:solidFill>
              </a:rPr>
              <a:t>선하신 목자 구세주 내 생명 되시고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대제사장이 </a:t>
            </a:r>
            <a:r>
              <a:rPr lang="ko-KR" altLang="en-US" sz="1800" b="1" dirty="0">
                <a:solidFill>
                  <a:schemeClr val="tx1"/>
                </a:solidFill>
              </a:rPr>
              <a:t>되시니 늘 찬송하겠네</a:t>
            </a: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4. </a:t>
            </a:r>
            <a:r>
              <a:rPr lang="ko-KR" altLang="en-US" sz="1800" b="1" dirty="0">
                <a:solidFill>
                  <a:schemeClr val="tx1"/>
                </a:solidFill>
              </a:rPr>
              <a:t>무한히 넓은 사랑을 쉬쟎고 전하세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숨질 </a:t>
            </a:r>
            <a:r>
              <a:rPr lang="ko-KR" altLang="en-US" sz="1800" b="1" dirty="0">
                <a:solidFill>
                  <a:schemeClr val="tx1"/>
                </a:solidFill>
              </a:rPr>
              <a:t>때까지 주 이름 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의지하겠네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endParaRPr lang="ko-KR" altLang="en-US" sz="1800" dirty="0"/>
          </a:p>
          <a:p>
            <a:pPr algn="l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귀하신 주의 이름은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귀하신 주의 이름은</dc:title>
  <dc:creator>HEG</dc:creator>
  <cp:lastModifiedBy>mary</cp:lastModifiedBy>
  <cp:revision>10</cp:revision>
  <dcterms:created xsi:type="dcterms:W3CDTF">2015-05-13T16:38:24Z</dcterms:created>
  <dcterms:modified xsi:type="dcterms:W3CDTF">2018-08-04T00:16:10Z</dcterms:modified>
</cp:coreProperties>
</file>