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5CA2-F5B6-430B-B086-B389A53FCE6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B09-4388-428B-8DA2-7A69E002C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5CA2-F5B6-430B-B086-B389A53FCE6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B09-4388-428B-8DA2-7A69E002C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5CA2-F5B6-430B-B086-B389A53FCE6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B09-4388-428B-8DA2-7A69E002C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5CA2-F5B6-430B-B086-B389A53FCE6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B09-4388-428B-8DA2-7A69E002C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5CA2-F5B6-430B-B086-B389A53FCE6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B09-4388-428B-8DA2-7A69E002C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5CA2-F5B6-430B-B086-B389A53FCE6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B09-4388-428B-8DA2-7A69E002C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5CA2-F5B6-430B-B086-B389A53FCE6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B09-4388-428B-8DA2-7A69E002C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5CA2-F5B6-430B-B086-B389A53FCE6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B09-4388-428B-8DA2-7A69E002C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5CA2-F5B6-430B-B086-B389A53FCE6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B09-4388-428B-8DA2-7A69E002C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5CA2-F5B6-430B-B086-B389A53FCE6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B09-4388-428B-8DA2-7A69E002C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5CA2-F5B6-430B-B086-B389A53FCE6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B09-4388-428B-8DA2-7A69E002C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C5CA2-F5B6-430B-B086-B389A53FCE6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1EB09-4388-428B-8DA2-7A69E002C2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구주의 십자가 보혈로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16632"/>
            <a:ext cx="4680520" cy="500067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구주의 십자가 보혈로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4968552" cy="5500726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  <a:latin typeface="Arial Black" pitchFamily="34" charset="0"/>
              </a:rPr>
              <a:t>구주의 십자가 보혈로 죄 씻음 받기를 원하네</a:t>
            </a:r>
            <a:br>
              <a:rPr lang="ko-KR" altLang="en-US" sz="18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Arial Black" pitchFamily="34" charset="0"/>
              </a:rPr>
              <a:t>내 죄를 씻으신 주 이름 찬송합시다</a:t>
            </a:r>
            <a:r>
              <a:rPr lang="en-US" altLang="ko-KR" sz="1800" b="1" dirty="0" smtClean="0">
                <a:solidFill>
                  <a:schemeClr val="tx1"/>
                </a:solidFill>
                <a:latin typeface="Arial Black" pitchFamily="34" charset="0"/>
              </a:rPr>
              <a:t>.</a:t>
            </a:r>
          </a:p>
          <a:p>
            <a:pPr algn="l"/>
            <a:endParaRPr lang="en-US" altLang="ko-KR" sz="1800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l"/>
            <a:endParaRPr lang="en-US" altLang="ko-KR" sz="1800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  <a:latin typeface="Arial Black" pitchFamily="34" charset="0"/>
              </a:rPr>
              <a:t>후렴</a:t>
            </a:r>
            <a:r>
              <a:rPr lang="en-US" altLang="ko-KR" sz="1800" b="1" dirty="0" smtClean="0">
                <a:solidFill>
                  <a:srgbClr val="FF0000"/>
                </a:solidFill>
                <a:latin typeface="Arial Black" pitchFamily="34" charset="0"/>
              </a:rPr>
              <a:t>                                             </a:t>
            </a:r>
            <a:r>
              <a:rPr lang="ko-KR" altLang="en-US" sz="1800" b="1" dirty="0" smtClean="0">
                <a:solidFill>
                  <a:srgbClr val="FF0000"/>
                </a:solidFill>
                <a:latin typeface="Arial Black" pitchFamily="34" charset="0"/>
              </a:rPr>
              <a:t>찬송합시다 찬송합시다 </a:t>
            </a:r>
            <a:br>
              <a:rPr lang="ko-KR" altLang="en-US" sz="1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ko-KR" altLang="en-US" sz="1800" b="1" dirty="0" smtClean="0">
                <a:solidFill>
                  <a:srgbClr val="FF0000"/>
                </a:solidFill>
                <a:latin typeface="Arial Black" pitchFamily="34" charset="0"/>
              </a:rPr>
              <a:t>내 죄를 씻으신 주 이름 찬송합시다.</a:t>
            </a:r>
            <a:endParaRPr lang="en-US" sz="18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l"/>
            <a:endParaRPr lang="en-US" altLang="ko-KR" sz="1800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l"/>
            <a:endParaRPr lang="ko-KR" altLang="en-US" sz="1800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  <a:latin typeface="Arial Black" pitchFamily="34" charset="0"/>
              </a:rPr>
              <a:t>죄악을 속하여 주신 주 내 속에 들어와 계시네</a:t>
            </a:r>
            <a:br>
              <a:rPr lang="ko-KR" altLang="en-US" sz="18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Arial Black" pitchFamily="34" charset="0"/>
              </a:rPr>
              <a:t>십자가 앞에서 주 이름 찬송합시다</a:t>
            </a:r>
            <a:endParaRPr lang="ko-KR" altLang="en-US" sz="1800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  <a:latin typeface="Arial Black" pitchFamily="34" charset="0"/>
              </a:rPr>
              <a:t> </a:t>
            </a:r>
            <a:endParaRPr lang="en-US" altLang="ko-KR" sz="18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l"/>
            <a:endParaRPr lang="ko-KR" altLang="en-US" sz="1800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  <a:latin typeface="Arial Black" pitchFamily="34" charset="0"/>
              </a:rPr>
              <a:t>주 앞에 흐르는 생명수 날 씻어 정하게 하시네</a:t>
            </a:r>
            <a:br>
              <a:rPr lang="ko-KR" altLang="en-US" sz="18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Arial Black" pitchFamily="34" charset="0"/>
              </a:rPr>
              <a:t>내 기쁨 정성을 다하여 찬송합시다</a:t>
            </a:r>
            <a:endParaRPr lang="ko-KR" altLang="en-US" sz="1800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  <a:latin typeface="Arial Black" pitchFamily="34" charset="0"/>
              </a:rPr>
              <a:t> </a:t>
            </a:r>
            <a:endParaRPr lang="en-US" altLang="ko-KR" sz="18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l"/>
            <a:endParaRPr lang="ko-KR" altLang="en-US" sz="1800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  <a:latin typeface="Arial Black" pitchFamily="34" charset="0"/>
              </a:rPr>
              <a:t>내 주께 회개한 영혼은 생명수 가운데 젖었네</a:t>
            </a:r>
            <a:br>
              <a:rPr lang="ko-KR" altLang="en-US" sz="18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Arial Black" pitchFamily="34" charset="0"/>
              </a:rPr>
              <a:t>흠 없고 순전한 주 이름 찬송합시다</a:t>
            </a:r>
            <a:endParaRPr lang="ko-KR" altLang="en-US" sz="1800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l"/>
            <a:endParaRPr lang="en-US" altLang="ko-KR" sz="3400" b="1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10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구주의 십자가 보혈로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구주의 십자가 보혈로</dc:title>
  <dc:creator>HEG</dc:creator>
  <cp:lastModifiedBy>user</cp:lastModifiedBy>
  <cp:revision>11</cp:revision>
  <dcterms:created xsi:type="dcterms:W3CDTF">2015-05-13T15:26:50Z</dcterms:created>
  <dcterms:modified xsi:type="dcterms:W3CDTF">2018-06-26T06:42:10Z</dcterms:modified>
</cp:coreProperties>
</file>