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3F9F6-3EEE-4F65-AA4B-74CF3D37E57A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찬송으로 보답할 수 없는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27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are never, never we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6019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are never, never weary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7772400" cy="62484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000" b="1" dirty="0" smtClean="0">
                <a:solidFill>
                  <a:schemeClr val="tx1"/>
                </a:solidFill>
              </a:rPr>
              <a:t>1. We are never, never weary of the grand old song; Glory to God, </a:t>
            </a:r>
          </a:p>
          <a:p>
            <a:pPr marL="514350" indent="-514350" algn="l"/>
            <a:r>
              <a:rPr lang="en-US" sz="2000" b="1" dirty="0" smtClean="0">
                <a:solidFill>
                  <a:schemeClr val="tx1"/>
                </a:solidFill>
              </a:rPr>
              <a:t>    hallelujah! We can sing it loud as ever, with our faith more strong; </a:t>
            </a:r>
          </a:p>
          <a:p>
            <a:pPr marL="514350" indent="-514350"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Glory to God, hallelujah!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Refrain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O</a:t>
            </a:r>
            <a:r>
              <a:rPr lang="en-US" sz="2000" b="1" dirty="0" smtClean="0">
                <a:solidFill>
                  <a:srgbClr val="FF0000"/>
                </a:solidFill>
              </a:rPr>
              <a:t>, the children of the Lord have a right to shout and sing</a:t>
            </a:r>
            <a:r>
              <a:rPr lang="en-US" sz="2000" b="1" dirty="0" smtClean="0">
                <a:solidFill>
                  <a:srgbClr val="FF0000"/>
                </a:solidFill>
              </a:rPr>
              <a:t>,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For the </a:t>
            </a:r>
            <a:r>
              <a:rPr lang="en-US" sz="2000" b="1" dirty="0" smtClean="0">
                <a:solidFill>
                  <a:srgbClr val="FF0000"/>
                </a:solidFill>
              </a:rPr>
              <a:t>way is growing  bright, and our souls are on the wing;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We </a:t>
            </a:r>
            <a:r>
              <a:rPr lang="en-US" sz="2000" b="1" dirty="0" smtClean="0">
                <a:solidFill>
                  <a:srgbClr val="FF0000"/>
                </a:solidFill>
              </a:rPr>
              <a:t>are </a:t>
            </a:r>
            <a:r>
              <a:rPr lang="en-US" sz="2000" b="1" dirty="0" smtClean="0">
                <a:solidFill>
                  <a:srgbClr val="FF0000"/>
                </a:solidFill>
              </a:rPr>
              <a:t>going </a:t>
            </a:r>
            <a:r>
              <a:rPr lang="en-US" sz="2000" b="1" dirty="0" smtClean="0">
                <a:solidFill>
                  <a:srgbClr val="FF0000"/>
                </a:solidFill>
              </a:rPr>
              <a:t>by and by to the palace of a King!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Glory to God, hallelujah!</a:t>
            </a:r>
          </a:p>
          <a:p>
            <a:pPr marL="514350" indent="-514350" algn="l"/>
            <a:endParaRPr lang="en-US" sz="11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1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We are going to a palace that is built of gold; Glory to God, 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hallelujah!  Where the King in all His splendor we shall soon behold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Glory to God, hallelujah!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There we’ll shout redeeming mercy in a glad, new song;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Glory to God, hallelujah! There we’ll sing the praise of Jesus with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the blood washed throng;  Glory to God, hallelujah! </a:t>
            </a:r>
          </a:p>
          <a:p>
            <a:pPr algn="l"/>
            <a:endParaRPr lang="en-US" sz="11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184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are never, never weary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never, never weary</dc:title>
  <dc:creator>jungyeo park</dc:creator>
  <cp:lastModifiedBy>mary</cp:lastModifiedBy>
  <cp:revision>13</cp:revision>
  <dcterms:created xsi:type="dcterms:W3CDTF">2015-10-19T03:05:35Z</dcterms:created>
  <dcterms:modified xsi:type="dcterms:W3CDTF">2017-08-12T22:11:41Z</dcterms:modified>
</cp:coreProperties>
</file>