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F58114-4463-4DE1-BD9A-8A59E58B1A0A}" type="datetimeFigureOut">
              <a:rPr lang="en-US" smtClean="0"/>
              <a:pPr/>
              <a:t>1/30/2019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9CF41-F72F-4886-BB12-02D490BA55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9CF41-F72F-4886-BB12-02D490BA55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smtClean="0"/>
              <a:t>Click to edit Master subtitle style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1A8EA-2A75-432E-B7C2-C94C2BBDE5CC}" type="datetimeFigureOut">
              <a:rPr lang="ko-KR" altLang="en-US" smtClean="0"/>
              <a:pPr/>
              <a:t>2019-01-30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D366-289D-4593-A0CF-D27107591D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1A8EA-2A75-432E-B7C2-C94C2BBDE5CC}" type="datetimeFigureOut">
              <a:rPr lang="ko-KR" altLang="en-US" smtClean="0"/>
              <a:pPr/>
              <a:t>2019-01-30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D366-289D-4593-A0CF-D27107591D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1A8EA-2A75-432E-B7C2-C94C2BBDE5CC}" type="datetimeFigureOut">
              <a:rPr lang="ko-KR" altLang="en-US" smtClean="0"/>
              <a:pPr/>
              <a:t>2019-01-30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D366-289D-4593-A0CF-D27107591D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1A8EA-2A75-432E-B7C2-C94C2BBDE5CC}" type="datetimeFigureOut">
              <a:rPr lang="ko-KR" altLang="en-US" smtClean="0"/>
              <a:pPr/>
              <a:t>2019-01-30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D366-289D-4593-A0CF-D27107591D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1A8EA-2A75-432E-B7C2-C94C2BBDE5CC}" type="datetimeFigureOut">
              <a:rPr lang="ko-KR" altLang="en-US" smtClean="0"/>
              <a:pPr/>
              <a:t>2019-01-30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D366-289D-4593-A0CF-D27107591D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1A8EA-2A75-432E-B7C2-C94C2BBDE5CC}" type="datetimeFigureOut">
              <a:rPr lang="ko-KR" altLang="en-US" smtClean="0"/>
              <a:pPr/>
              <a:t>2019-01-30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D366-289D-4593-A0CF-D27107591D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1A8EA-2A75-432E-B7C2-C94C2BBDE5CC}" type="datetimeFigureOut">
              <a:rPr lang="ko-KR" altLang="en-US" smtClean="0"/>
              <a:pPr/>
              <a:t>2019-01-30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D366-289D-4593-A0CF-D27107591D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1A8EA-2A75-432E-B7C2-C94C2BBDE5CC}" type="datetimeFigureOut">
              <a:rPr lang="ko-KR" altLang="en-US" smtClean="0"/>
              <a:pPr/>
              <a:t>2019-01-30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D366-289D-4593-A0CF-D27107591D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1A8EA-2A75-432E-B7C2-C94C2BBDE5CC}" type="datetimeFigureOut">
              <a:rPr lang="ko-KR" altLang="en-US" smtClean="0"/>
              <a:pPr/>
              <a:t>2019-01-30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D366-289D-4593-A0CF-D27107591D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1A8EA-2A75-432E-B7C2-C94C2BBDE5CC}" type="datetimeFigureOut">
              <a:rPr lang="ko-KR" altLang="en-US" smtClean="0"/>
              <a:pPr/>
              <a:t>2019-01-30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D366-289D-4593-A0CF-D27107591D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1A8EA-2A75-432E-B7C2-C94C2BBDE5CC}" type="datetimeFigureOut">
              <a:rPr lang="ko-KR" altLang="en-US" smtClean="0"/>
              <a:pPr/>
              <a:t>2019-01-30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EDD366-289D-4593-A0CF-D27107591DB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1A8EA-2A75-432E-B7C2-C94C2BBDE5CC}" type="datetimeFigureOut">
              <a:rPr lang="ko-KR" altLang="en-US" smtClean="0"/>
              <a:pPr/>
              <a:t>2019-01-30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DD366-289D-4593-A0CF-D27107591DB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7" descr="주 날개 밑 내가 편안히 쉬네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nder His Wing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11760" y="260648"/>
            <a:ext cx="4320480" cy="404664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>Under his wings</a:t>
            </a:r>
            <a:endParaRPr lang="ko-KR" alt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764704"/>
            <a:ext cx="5544616" cy="59046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Under His wings I am safely abiding,                   Though the night deepens and tempests are wild, Still I can trust Him; I know He will keep me,           He has redeemed me, and I am His child.</a:t>
            </a:r>
          </a:p>
          <a:p>
            <a:pPr marL="0" indent="0">
              <a:buAutoNum type="arabicPeriod"/>
            </a:pPr>
            <a:endParaRPr lang="en-US" altLang="ko-KR" sz="1800" b="1" dirty="0" smtClean="0"/>
          </a:p>
          <a:p>
            <a:pPr marL="0" indent="0">
              <a:buNone/>
            </a:pPr>
            <a:r>
              <a:rPr lang="en-US" altLang="ko-KR" sz="1800" b="1" dirty="0" smtClean="0">
                <a:solidFill>
                  <a:srgbClr val="FF0000"/>
                </a:solidFill>
              </a:rPr>
              <a:t>Refrain                                                            </a:t>
            </a:r>
            <a:r>
              <a:rPr lang="en-US" sz="1800" b="1" dirty="0" smtClean="0">
                <a:solidFill>
                  <a:srgbClr val="FF0000"/>
                </a:solidFill>
              </a:rPr>
              <a:t>Under His wings, under His wings,                         Who from His love can sever?                            Under His wings my soul shall abide,                   Safely abide forever.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Under His wings, what a refuge in sorrow!              How the heart yearningly turns to His rest!             Often when earth has no balm for my healing,           There I find comfort, and there I am blessed</a:t>
            </a:r>
            <a:endParaRPr lang="en-US" altLang="ko-KR" sz="1800" b="1" dirty="0" smtClean="0"/>
          </a:p>
          <a:p>
            <a:pPr marL="0" indent="0">
              <a:buNone/>
            </a:pPr>
            <a:endParaRPr lang="en-US" altLang="ko-KR" sz="1800" b="1" dirty="0"/>
          </a:p>
          <a:p>
            <a:pPr marL="0" indent="0">
              <a:buNone/>
            </a:pPr>
            <a:r>
              <a:rPr lang="en-US" sz="1800" b="1" dirty="0" smtClean="0"/>
              <a:t>Under His wings, oh, what precious enjoyment!         There will I hide till life’s trials are o’er;                 Sheltered, protected, no evil can harm me,</a:t>
            </a:r>
            <a:br>
              <a:rPr lang="en-US" sz="1800" b="1" dirty="0" smtClean="0"/>
            </a:br>
            <a:r>
              <a:rPr lang="en-US" sz="1800" b="1" dirty="0" smtClean="0"/>
              <a:t>Resting in Jesus, I’m safe evermore.</a:t>
            </a:r>
            <a:endParaRPr lang="en-US" altLang="ko-KR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142</Words>
  <Application>Microsoft Office PowerPoint</Application>
  <PresentationFormat>On-screen Show (4:3)</PresentationFormat>
  <Paragraphs>9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Under his wings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날개 밑 내가 편안히 쉬네</dc:title>
  <dc:creator>HP</dc:creator>
  <cp:lastModifiedBy>mary</cp:lastModifiedBy>
  <cp:revision>12</cp:revision>
  <dcterms:created xsi:type="dcterms:W3CDTF">2015-10-09T13:24:57Z</dcterms:created>
  <dcterms:modified xsi:type="dcterms:W3CDTF">2019-01-30T17:06:36Z</dcterms:modified>
</cp:coreProperties>
</file>