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4484" autoAdjust="0"/>
    <p:restoredTop sz="94664" autoAdjust="0"/>
  </p:normalViewPr>
  <p:slideViewPr>
    <p:cSldViewPr showGuides="1">
      <p:cViewPr>
        <p:scale>
          <a:sx n="87" d="100"/>
          <a:sy n="87" d="100"/>
        </p:scale>
        <p:origin x="-3138" y="-6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A80E2-7B12-4844-BEC6-8B52A838D692}" type="datetimeFigureOut">
              <a:rPr lang="ko-KR" altLang="en-US" smtClean="0"/>
              <a:pPr/>
              <a:t>2026-08-23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Picture 6" descr="’Tis the blessed hour of prayer.jp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962369" y="2780928"/>
            <a:ext cx="5181631" cy="37307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Tis' the Blessed Hour of Pray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28728" y="0"/>
            <a:ext cx="6408712" cy="548679"/>
          </a:xfrm>
        </p:spPr>
        <p:txBody>
          <a:bodyPr>
            <a:noAutofit/>
          </a:bodyPr>
          <a:lstStyle/>
          <a:p>
            <a:r>
              <a:rPr lang="en-US" altLang="ko-KR" sz="3200" b="1" dirty="0" err="1" smtClean="0"/>
              <a:t>’Tis</a:t>
            </a:r>
            <a:r>
              <a:rPr lang="en-US" altLang="ko-KR" sz="3200" b="1" dirty="0" smtClean="0"/>
              <a:t> the blessed hour of prayer</a:t>
            </a:r>
            <a:endParaRPr lang="ko-KR" altLang="en-US" sz="32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85720" y="714356"/>
            <a:ext cx="6643734" cy="4248472"/>
          </a:xfrm>
        </p:spPr>
        <p:txBody>
          <a:bodyPr>
            <a:noAutofit/>
          </a:bodyPr>
          <a:lstStyle/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1. </a:t>
            </a:r>
            <a:r>
              <a:rPr lang="en-US" sz="1600" b="1" dirty="0" err="1" smtClean="0">
                <a:solidFill>
                  <a:schemeClr val="tx1"/>
                </a:solidFill>
              </a:rPr>
              <a:t>‘Tis</a:t>
            </a:r>
            <a:r>
              <a:rPr lang="en-US" sz="1600" b="1" dirty="0" smtClean="0">
                <a:solidFill>
                  <a:schemeClr val="tx1"/>
                </a:solidFill>
              </a:rPr>
              <a:t> the blessed hour of prayer, when our hearts lowly bend,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And we gather to Jesus, our Savior and Friend;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If we come to Him in faith, His protection to share,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What a balm for the weary! O how sweet to be there!</a:t>
            </a:r>
          </a:p>
          <a:p>
            <a:pPr marL="457200" indent="-457200" algn="l"/>
            <a:endParaRPr lang="en-US" altLang="ko-KR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ko-KR" sz="1600" b="1" dirty="0" smtClean="0">
                <a:solidFill>
                  <a:srgbClr val="FF0000"/>
                </a:solidFill>
              </a:rPr>
              <a:t>Refrain </a:t>
            </a:r>
          </a:p>
          <a:p>
            <a:pPr algn="l"/>
            <a:r>
              <a:rPr lang="en-US" altLang="ko-KR" sz="1600" b="1" dirty="0" smtClean="0">
                <a:solidFill>
                  <a:srgbClr val="FF0000"/>
                </a:solidFill>
              </a:rPr>
              <a:t>Blessed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hour of prayer, blessed hour of prayer, </a:t>
            </a:r>
          </a:p>
          <a:p>
            <a:pPr algn="l"/>
            <a:r>
              <a:rPr lang="en-US" altLang="ko-KR" sz="1600" b="1" dirty="0" smtClean="0">
                <a:solidFill>
                  <a:srgbClr val="FF0000"/>
                </a:solidFill>
              </a:rPr>
              <a:t>What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a balm for the weary, oh, how sweet to be there! </a:t>
            </a:r>
          </a:p>
          <a:p>
            <a:pPr algn="l"/>
            <a:r>
              <a:rPr lang="en-US" altLang="ko-KR" sz="16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2. </a:t>
            </a:r>
            <a:r>
              <a:rPr lang="en-US" sz="1600" b="1" dirty="0" err="1" smtClean="0">
                <a:solidFill>
                  <a:schemeClr val="tx1"/>
                </a:solidFill>
              </a:rPr>
              <a:t>‘Tis</a:t>
            </a:r>
            <a:r>
              <a:rPr lang="en-US" sz="1600" b="1" dirty="0" smtClean="0">
                <a:solidFill>
                  <a:schemeClr val="tx1"/>
                </a:solidFill>
              </a:rPr>
              <a:t> the blessed hour of prayer, when the Savior draws near,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With a tender compassion His children to hear;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When He tells us we may cast at His feet every care,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What a balm for the weary! O how sweet to be there! </a:t>
            </a:r>
          </a:p>
          <a:p>
            <a:pPr algn="l"/>
            <a:endParaRPr lang="en-US" altLang="ko-KR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ko-KR" sz="1600" b="1" dirty="0" smtClean="0">
                <a:solidFill>
                  <a:schemeClr val="tx1"/>
                </a:solidFill>
              </a:rPr>
              <a:t>3. 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At the blessed hour of prayer, trusting Him, we believe</a:t>
            </a:r>
          </a:p>
          <a:p>
            <a:pPr algn="l"/>
            <a:r>
              <a:rPr lang="en-US" altLang="ko-KR" sz="1600" b="1" dirty="0" smtClean="0">
                <a:solidFill>
                  <a:schemeClr val="tx1"/>
                </a:solidFill>
              </a:rPr>
              <a:t>That the blessing we're needing we'll surely receive;</a:t>
            </a:r>
          </a:p>
          <a:p>
            <a:pPr algn="l"/>
            <a:r>
              <a:rPr lang="en-US" altLang="ko-KR" sz="1600" b="1" dirty="0" smtClean="0">
                <a:solidFill>
                  <a:schemeClr val="tx1"/>
                </a:solidFill>
              </a:rPr>
              <a:t>In the fullness of the trust we shall lose every care;</a:t>
            </a:r>
          </a:p>
          <a:p>
            <a:pPr algn="l"/>
            <a:r>
              <a:rPr lang="en-US" altLang="ko-KR" sz="1600" b="1" dirty="0" smtClean="0">
                <a:solidFill>
                  <a:schemeClr val="tx1"/>
                </a:solidFill>
              </a:rPr>
              <a:t>What a balm for the weary, oh, how sweet to be there!</a:t>
            </a:r>
            <a:endParaRPr lang="en-US" altLang="ko-KR" sz="16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189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테마</vt:lpstr>
      <vt:lpstr>’Tis the blessed hour of prayer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기도하는이시간</dc:title>
  <dc:creator>현빈</dc:creator>
  <cp:lastModifiedBy>admin</cp:lastModifiedBy>
  <cp:revision>32</cp:revision>
  <dcterms:created xsi:type="dcterms:W3CDTF">2015-08-08T13:07:13Z</dcterms:created>
  <dcterms:modified xsi:type="dcterms:W3CDTF">2026-08-23T21:04:22Z</dcterms:modified>
</cp:coreProperties>
</file>