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8" autoAdjust="0"/>
    <p:restoredTop sz="94664" autoAdjust="0"/>
  </p:normalViewPr>
  <p:slideViewPr>
    <p:cSldViewPr>
      <p:cViewPr>
        <p:scale>
          <a:sx n="100" d="100"/>
          <a:sy n="100" d="100"/>
        </p:scale>
        <p:origin x="-277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8150-14F3-4490-8925-EA0CF780B29B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16DD4-25E7-4DF1-8142-424703DA51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There's a dear and precious book.jpg"/>
          <p:cNvPicPr>
            <a:picLocks noChangeAspect="1"/>
          </p:cNvPicPr>
          <p:nvPr userDrawn="1"/>
        </p:nvPicPr>
        <p:blipFill>
          <a:blip r:embed="rId14" cstate="print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There's a dear and precious bo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0"/>
            <a:ext cx="7200800" cy="54868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There's a dear and precious book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620688"/>
            <a:ext cx="7742094" cy="5667542"/>
          </a:xfrm>
        </p:spPr>
        <p:txBody>
          <a:bodyPr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There's a dear and precious book, 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it's worn and faded now,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Which recalls the happy days of long ago;  When I stood at mother's knee,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 her hand upon my brow,  And I heard her voice in gentle tones and low.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Chorus: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b="1" dirty="0" smtClean="0">
                <a:solidFill>
                  <a:srgbClr val="FF0000"/>
                </a:solidFill>
              </a:rPr>
              <a:t>Blessed book, precious book,  On thy dear old tear-stained leaves I love to look;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b="1" dirty="0" smtClean="0">
                <a:solidFill>
                  <a:srgbClr val="FF0000"/>
                </a:solidFill>
              </a:rPr>
              <a:t>Thou art sweet day by day,  As I walk the narrow way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b="1" dirty="0" smtClean="0">
                <a:solidFill>
                  <a:srgbClr val="FF0000"/>
                </a:solidFill>
              </a:rPr>
              <a:t>That leads at last to that bright home above.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There she read of Jesus' love,  As he blest the children dear,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How he suffered, bled and died upon the tree;  Of his heavy load of care,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Then she dried my flowing tear  With her kisses as she said it was for me. 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 Well, those days are past and gone,  But their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mem'ry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lingers still,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the dear old Book each day has been my guide; And I seek to do his will,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 my mother taught me then, And ever in my heart his words abide. </a:t>
            </a:r>
            <a:endParaRPr 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22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There's a dear and precious book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나의사랑하는책</dc:title>
  <dc:creator>HEG</dc:creator>
  <cp:lastModifiedBy>admin</cp:lastModifiedBy>
  <cp:revision>21</cp:revision>
  <dcterms:created xsi:type="dcterms:W3CDTF">2015-05-13T19:12:08Z</dcterms:created>
  <dcterms:modified xsi:type="dcterms:W3CDTF">2026-08-30T19:23:37Z</dcterms:modified>
</cp:coreProperties>
</file>