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>
        <p:scale>
          <a:sx n="88" d="100"/>
          <a:sy n="88" d="100"/>
        </p:scale>
        <p:origin x="-142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4F8E0-AC3D-4CDE-B567-045B34B09CC5}" type="datetimeFigureOut">
              <a:rPr lang="en-US" smtClean="0"/>
              <a:pPr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9C0D3-B134-409D-9A50-93D875C0BE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VE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766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love of God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8382000" cy="5029200"/>
          </a:xfrm>
        </p:spPr>
        <p:txBody>
          <a:bodyPr>
            <a:normAutofit fontScale="62500" lnSpcReduction="20000"/>
          </a:bodyPr>
          <a:lstStyle/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1.  The love of God is greater far Than tongue or pen can ever tell;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 It goes beyond the highest star, And reaches to the lowest hell;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 The guilty pair, bowed down with care, God gave His Son to win;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 His erring child He reconciled, And pardoned from his sin. 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2.  Could we with ink the ocean fill, And were the skies of parchment made, 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Were every stalk on earth a quill, And every man a scribe by trade; 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To write the love of God above Would drain the ocean dry; Nor could </a:t>
            </a: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</a:rPr>
              <a:t>     the scroll contain the whole, Though stretched from sky to sky.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Oh, love of God, how rich and pure! How measureless and strong!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It shall forevermore endure—The saints’ and angels’ song.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love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크신 하나님의 사랑</dc:title>
  <dc:creator>jungyeo park</dc:creator>
  <cp:lastModifiedBy>user</cp:lastModifiedBy>
  <cp:revision>19</cp:revision>
  <dcterms:created xsi:type="dcterms:W3CDTF">2015-10-25T19:09:36Z</dcterms:created>
  <dcterms:modified xsi:type="dcterms:W3CDTF">2016-10-26T23:27:12Z</dcterms:modified>
</cp:coreProperties>
</file>