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4481" autoAdjust="0"/>
    <p:restoredTop sz="94664" autoAdjust="0"/>
  </p:normalViewPr>
  <p:slideViewPr>
    <p:cSldViewPr showGuides="1"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Picture 6" descr="먹보다도 더 검은.jpg"/>
          <p:cNvPicPr>
            <a:picLocks noChangeAspect="1"/>
          </p:cNvPicPr>
          <p:nvPr userDrawn="1"/>
        </p:nvPicPr>
        <p:blipFill>
          <a:blip r:embed="rId14" cstate="print">
            <a:lum bright="30000"/>
          </a:blip>
          <a:stretch>
            <a:fillRect/>
          </a:stretch>
        </p:blipFill>
        <p:spPr>
          <a:xfrm>
            <a:off x="0" y="822960"/>
            <a:ext cx="9144000" cy="60350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Sins of years are washed away piano(4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47664" y="404664"/>
            <a:ext cx="6336704" cy="476672"/>
          </a:xfrm>
        </p:spPr>
        <p:txBody>
          <a:bodyPr>
            <a:normAutofit fontScale="90000"/>
          </a:bodyPr>
          <a:lstStyle/>
          <a:p>
            <a:r>
              <a:rPr lang="en-US" altLang="ko-KR" sz="3600" b="1" dirty="0" smtClean="0"/>
              <a:t>Sins of years are washed away</a:t>
            </a:r>
            <a:endParaRPr lang="ko-KR" altLang="en-US" sz="36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1268760"/>
            <a:ext cx="9144000" cy="5328592"/>
          </a:xfrm>
        </p:spPr>
        <p:txBody>
          <a:bodyPr>
            <a:noAutofit/>
          </a:bodyPr>
          <a:lstStyle/>
          <a:p>
            <a:pPr algn="l"/>
            <a:r>
              <a:rPr lang="en-US" altLang="ko-KR" sz="2000" b="1" dirty="0" smtClean="0">
                <a:solidFill>
                  <a:schemeClr val="tx1"/>
                </a:solidFill>
                <a:latin typeface="+mn-ea"/>
              </a:rPr>
              <a:t>1.Sins of years are </a:t>
            </a:r>
            <a:r>
              <a:rPr lang="en-US" altLang="ko-KR" sz="2000" b="1" dirty="0" err="1" smtClean="0">
                <a:solidFill>
                  <a:schemeClr val="tx1"/>
                </a:solidFill>
                <a:latin typeface="+mn-ea"/>
              </a:rPr>
              <a:t>wash’d</a:t>
            </a:r>
            <a:r>
              <a:rPr lang="en-US" altLang="ko-KR" sz="2000" b="1" dirty="0" smtClean="0">
                <a:solidFill>
                  <a:schemeClr val="tx1"/>
                </a:solidFill>
                <a:latin typeface="+mn-ea"/>
              </a:rPr>
              <a:t> away, Blackest stains become as snow;</a:t>
            </a:r>
            <a:br>
              <a:rPr lang="en-US" altLang="ko-KR" sz="2000" b="1" dirty="0" smtClean="0">
                <a:solidFill>
                  <a:schemeClr val="tx1"/>
                </a:solidFill>
                <a:latin typeface="+mn-ea"/>
              </a:rPr>
            </a:br>
            <a:r>
              <a:rPr lang="en-US" altLang="ko-KR" sz="2000" b="1" dirty="0" smtClean="0">
                <a:solidFill>
                  <a:schemeClr val="tx1"/>
                </a:solidFill>
                <a:latin typeface="+mn-ea"/>
              </a:rPr>
              <a:t>   Darkest night is </a:t>
            </a:r>
            <a:r>
              <a:rPr lang="en-US" altLang="ko-KR" sz="2000" b="1" dirty="0" err="1" smtClean="0">
                <a:solidFill>
                  <a:schemeClr val="tx1"/>
                </a:solidFill>
                <a:latin typeface="+mn-ea"/>
              </a:rPr>
              <a:t>chang’d</a:t>
            </a:r>
            <a:r>
              <a:rPr lang="en-US" altLang="ko-KR" sz="2000" b="1" dirty="0" smtClean="0">
                <a:solidFill>
                  <a:schemeClr val="tx1"/>
                </a:solidFill>
                <a:latin typeface="+mn-ea"/>
              </a:rPr>
              <a:t>  to day, When I to the fountain go.</a:t>
            </a:r>
            <a:endParaRPr lang="ko-KR" altLang="en-US" sz="2000" b="1" dirty="0">
              <a:solidFill>
                <a:schemeClr val="tx1"/>
              </a:solidFill>
              <a:latin typeface="+mn-ea"/>
            </a:endParaRPr>
          </a:p>
          <a:p>
            <a:pPr algn="l"/>
            <a:endParaRPr lang="en-US" altLang="ko-KR" sz="2000" b="1" dirty="0" smtClean="0">
              <a:solidFill>
                <a:srgbClr val="FF0000"/>
              </a:solidFill>
              <a:latin typeface="+mn-ea"/>
            </a:endParaRPr>
          </a:p>
          <a:p>
            <a:pPr algn="l"/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    Refrain   </a:t>
            </a:r>
          </a:p>
          <a:p>
            <a:pPr algn="l"/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    I’m believing and receiving, While I to the river go.</a:t>
            </a:r>
            <a:br>
              <a:rPr lang="en-US" altLang="ko-KR" sz="2000" b="1" dirty="0" smtClean="0">
                <a:solidFill>
                  <a:srgbClr val="FF0000"/>
                </a:solidFill>
                <a:latin typeface="+mn-ea"/>
              </a:rPr>
            </a:br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    And my heart its waves are cleansing,</a:t>
            </a:r>
            <a:endParaRPr lang="en-US" altLang="ko-KR" sz="2000" b="1" dirty="0" smtClean="0">
              <a:solidFill>
                <a:schemeClr val="tx1"/>
              </a:solidFill>
              <a:latin typeface="+mn-ea"/>
            </a:endParaRPr>
          </a:p>
          <a:p>
            <a:pPr algn="l"/>
            <a:endParaRPr lang="en-US" altLang="ko-KR" sz="2000" b="1" dirty="0" smtClean="0">
              <a:solidFill>
                <a:schemeClr val="tx1"/>
              </a:solidFill>
              <a:latin typeface="+mn-ea"/>
            </a:endParaRPr>
          </a:p>
          <a:p>
            <a:pPr algn="l"/>
            <a:r>
              <a:rPr lang="en-US" altLang="ko-KR" sz="2000" b="1" dirty="0" smtClean="0">
                <a:solidFill>
                  <a:schemeClr val="tx1"/>
                </a:solidFill>
                <a:latin typeface="+mn-ea"/>
              </a:rPr>
              <a:t>2.Doubts and fears are borne along On the current’s ceaseless flow;</a:t>
            </a:r>
            <a:br>
              <a:rPr lang="en-US" altLang="ko-KR" sz="2000" b="1" dirty="0" smtClean="0">
                <a:solidFill>
                  <a:schemeClr val="tx1"/>
                </a:solidFill>
                <a:latin typeface="+mn-ea"/>
              </a:rPr>
            </a:br>
            <a:r>
              <a:rPr lang="en-US" altLang="ko-KR" sz="2000" b="1" dirty="0" smtClean="0">
                <a:solidFill>
                  <a:schemeClr val="tx1"/>
                </a:solidFill>
                <a:latin typeface="+mn-ea"/>
              </a:rPr>
              <a:t>   Sorrow changes into song, When I to the fountain go. </a:t>
            </a:r>
          </a:p>
          <a:p>
            <a:pPr algn="l"/>
            <a:endParaRPr lang="en-US" altLang="ko-KR" sz="2000" b="1" dirty="0" smtClean="0">
              <a:solidFill>
                <a:schemeClr val="tx1"/>
              </a:solidFill>
              <a:latin typeface="+mn-ea"/>
            </a:endParaRPr>
          </a:p>
          <a:p>
            <a:pPr algn="l"/>
            <a:r>
              <a:rPr lang="en-US" altLang="ko-KR" sz="2000" b="1" dirty="0" smtClean="0">
                <a:solidFill>
                  <a:schemeClr val="tx1"/>
                </a:solidFill>
                <a:latin typeface="+mn-ea"/>
              </a:rPr>
              <a:t>3.Ease and wealth become as dross, Worthless earth’s delight and show;</a:t>
            </a:r>
            <a:br>
              <a:rPr lang="en-US" altLang="ko-KR" sz="2000" b="1" dirty="0" smtClean="0">
                <a:solidFill>
                  <a:schemeClr val="tx1"/>
                </a:solidFill>
                <a:latin typeface="+mn-ea"/>
              </a:rPr>
            </a:br>
            <a:r>
              <a:rPr lang="en-US" altLang="ko-KR" sz="2000" b="1" dirty="0" smtClean="0">
                <a:solidFill>
                  <a:schemeClr val="tx1"/>
                </a:solidFill>
                <a:latin typeface="+mn-ea"/>
              </a:rPr>
              <a:t>   All my boast is in the cross, When I to the fountain go. </a:t>
            </a:r>
          </a:p>
          <a:p>
            <a:pPr algn="l"/>
            <a:endParaRPr lang="en-US" altLang="ko-KR" sz="2000" b="1" dirty="0" smtClean="0">
              <a:solidFill>
                <a:schemeClr val="tx1"/>
              </a:solidFill>
              <a:latin typeface="+mn-ea"/>
            </a:endParaRPr>
          </a:p>
          <a:p>
            <a:pPr algn="l"/>
            <a:r>
              <a:rPr lang="en-US" altLang="ko-KR" sz="2000" b="1" dirty="0" smtClean="0">
                <a:solidFill>
                  <a:schemeClr val="tx1"/>
                </a:solidFill>
                <a:latin typeface="+mn-ea"/>
              </a:rPr>
              <a:t>4.Selfishness is lost in love, Love for him whose love you know;</a:t>
            </a:r>
            <a:br>
              <a:rPr lang="en-US" altLang="ko-KR" sz="2000" b="1" dirty="0" smtClean="0">
                <a:solidFill>
                  <a:schemeClr val="tx1"/>
                </a:solidFill>
                <a:latin typeface="+mn-ea"/>
              </a:rPr>
            </a:br>
            <a:r>
              <a:rPr lang="en-US" altLang="ko-KR" sz="2000" b="1" dirty="0" smtClean="0">
                <a:solidFill>
                  <a:schemeClr val="tx1"/>
                </a:solidFill>
                <a:latin typeface="+mn-ea"/>
              </a:rPr>
              <a:t>   All my treasure is above, When I to the fountain go.</a:t>
            </a:r>
          </a:p>
          <a:p>
            <a:pPr lvl="1" algn="l"/>
            <a:r>
              <a:rPr lang="en-US" altLang="ko-KR" sz="2000" b="1" dirty="0" smtClean="0">
                <a:solidFill>
                  <a:schemeClr val="tx1"/>
                </a:solidFill>
                <a:latin typeface="+mn-ea"/>
              </a:rPr>
              <a:t> </a:t>
            </a:r>
          </a:p>
          <a:p>
            <a:pPr algn="l"/>
            <a:r>
              <a:rPr lang="en-US" altLang="ko-KR" sz="2400" b="1" dirty="0" smtClean="0"/>
              <a:t/>
            </a:r>
            <a:br>
              <a:rPr lang="en-US" altLang="ko-KR" sz="2400" b="1" dirty="0" smtClean="0"/>
            </a:br>
            <a:endParaRPr lang="ko-KR" alt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19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테마</vt:lpstr>
      <vt:lpstr>Sins of years are washed away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기도하는이시간</dc:title>
  <dc:creator>현빈</dc:creator>
  <cp:lastModifiedBy>admin</cp:lastModifiedBy>
  <cp:revision>28</cp:revision>
  <dcterms:created xsi:type="dcterms:W3CDTF">2015-08-08T13:07:13Z</dcterms:created>
  <dcterms:modified xsi:type="dcterms:W3CDTF">2026-08-24T02:21:50Z</dcterms:modified>
</cp:coreProperties>
</file>