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now I see the cleansing wave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429552" cy="648072"/>
          </a:xfrm>
        </p:spPr>
        <p:txBody>
          <a:bodyPr anchor="b">
            <a:noAutofit/>
          </a:bodyPr>
          <a:lstStyle/>
          <a:p>
            <a:r>
              <a:rPr lang="en-US" sz="3600" b="1" dirty="0" smtClean="0"/>
              <a:t>O now I see the cleansing wave 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7929618" cy="511256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O now I see the cleansing wave! The fountain deep and wide;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Jesus, my Lord, mighty to save, Points to His wounded side</a:t>
            </a:r>
            <a:r>
              <a:rPr lang="en-US" sz="1800" dirty="0" smtClean="0">
                <a:latin typeface="+mj-ea"/>
                <a:ea typeface="+mj-ea"/>
              </a:rPr>
              <a:t>.</a:t>
            </a: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Refrain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The cleansing stream I see, I see; I plunge, and O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  O praise the Lord 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me! It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me, </a:t>
            </a:r>
            <a:r>
              <a:rPr lang="en-US" sz="1800" b="1" dirty="0" err="1" smtClean="0">
                <a:solidFill>
                  <a:srgbClr val="FF0000"/>
                </a:solidFill>
                <a:latin typeface="+mj-ea"/>
                <a:ea typeface="+mj-ea"/>
              </a:rPr>
              <a:t>yes,cleanseth</a:t>
            </a:r>
            <a:r>
              <a:rPr 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 me</a:t>
            </a:r>
            <a:endParaRPr lang="ko-KR" altLang="en-US" sz="1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r>
              <a:rPr lang="ko-KR" altLang="en-US" sz="900" b="1" dirty="0" smtClean="0">
                <a:solidFill>
                  <a:schemeClr val="tx1"/>
                </a:solidFill>
                <a:latin typeface="+mj-ea"/>
                <a:ea typeface="+mj-ea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I see the new creation rise, I hear the speaking blood; It speaks, </a:t>
            </a:r>
            <a:b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polluted nature dies, Sinks ’</a:t>
            </a:r>
            <a:r>
              <a:rPr lang="en-US" sz="1800" b="1" dirty="0" err="1" smtClean="0">
                <a:solidFill>
                  <a:schemeClr val="tx1"/>
                </a:solidFill>
                <a:latin typeface="+mj-ea"/>
                <a:ea typeface="+mj-ea"/>
              </a:rPr>
              <a:t>neath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the cleansing flood.</a:t>
            </a:r>
          </a:p>
          <a:p>
            <a:pPr algn="l"/>
            <a:endParaRPr lang="en-US" sz="900" dirty="0" smtClean="0">
              <a:latin typeface="+mj-ea"/>
              <a:ea typeface="+mj-ea"/>
            </a:endParaRPr>
          </a:p>
          <a:p>
            <a:pPr algn="l"/>
            <a:r>
              <a:rPr lang="en-US" sz="900" dirty="0" smtClean="0">
                <a:latin typeface="+mj-ea"/>
                <a:ea typeface="+mj-ea"/>
              </a:rPr>
              <a:t/>
            </a:r>
            <a:br>
              <a:rPr lang="en-US" sz="900" dirty="0" smtClean="0">
                <a:latin typeface="+mj-ea"/>
                <a:ea typeface="+mj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3.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I rise to walk in God’s own light  Above the world and sin, With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heart renewed and garments white And Christ enthroned within</a:t>
            </a:r>
          </a:p>
          <a:p>
            <a:pPr algn="l"/>
            <a:endParaRPr lang="en-US" sz="9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4.</a:t>
            </a:r>
            <a:r>
              <a:rPr lang="en-US" sz="2000" dirty="0" smtClean="0">
                <a:latin typeface="+mj-ea"/>
                <a:ea typeface="+mj-ea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Amazing grace! ’tis Heav’n below To feel the blood applied,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And Jesus, only Jesus know, My Jesus crucified</a:t>
            </a:r>
            <a:r>
              <a:rPr lang="en-US" sz="1800" dirty="0" smtClean="0">
                <a:latin typeface="+mj-ea"/>
                <a:ea typeface="+mj-ea"/>
              </a:rPr>
              <a:t>.</a:t>
            </a:r>
            <a:endParaRPr lang="en-US" sz="18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O now I see the cleansing wave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28</cp:revision>
  <dcterms:created xsi:type="dcterms:W3CDTF">2015-08-08T13:07:13Z</dcterms:created>
  <dcterms:modified xsi:type="dcterms:W3CDTF">2022-10-21T19:38:25Z</dcterms:modified>
</cp:coreProperties>
</file>