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다 나와 찬송드리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91"/>
            <a:ext cx="9144000" cy="6851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056784" cy="71435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 come, let us sing to the Lord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78637"/>
            <a:ext cx="9468544" cy="5500726"/>
          </a:xfrm>
        </p:spPr>
        <p:txBody>
          <a:bodyPr>
            <a:normAutofit fontScale="85000" lnSpcReduction="20000"/>
          </a:bodyPr>
          <a:lstStyle/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1.O </a:t>
            </a:r>
            <a:r>
              <a:rPr lang="en-US" b="1" dirty="0" smtClean="0">
                <a:solidFill>
                  <a:schemeClr val="tx1"/>
                </a:solidFill>
              </a:rPr>
              <a:t>come, let us sing to the Lord, To Him our voices raise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With </a:t>
            </a:r>
            <a:r>
              <a:rPr lang="en-US" b="1" dirty="0" smtClean="0">
                <a:solidFill>
                  <a:schemeClr val="tx1"/>
                </a:solidFill>
              </a:rPr>
              <a:t>joyful noise let us the Rock Of our salvation praise.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2. </a:t>
            </a:r>
            <a:r>
              <a:rPr lang="en-US" b="1" dirty="0" smtClean="0">
                <a:solidFill>
                  <a:schemeClr val="tx1"/>
                </a:solidFill>
              </a:rPr>
              <a:t>Let </a:t>
            </a:r>
            <a:r>
              <a:rPr lang="en-US" b="1" dirty="0" smtClean="0">
                <a:solidFill>
                  <a:schemeClr val="tx1"/>
                </a:solidFill>
              </a:rPr>
              <a:t>us before His presence come With praise, and thankful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 voice; Let us sing psalms to Him with grace, And make a 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  joyful noise.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3. For </a:t>
            </a:r>
            <a:r>
              <a:rPr lang="en-US" b="1" dirty="0" smtClean="0">
                <a:solidFill>
                  <a:schemeClr val="tx1"/>
                </a:solidFill>
              </a:rPr>
              <a:t>God’s a great God, and great King;  Above all gods He </a:t>
            </a:r>
            <a:r>
              <a:rPr lang="en-US" b="1" dirty="0" smtClean="0">
                <a:solidFill>
                  <a:schemeClr val="tx1"/>
                </a:solidFill>
              </a:rPr>
              <a:t>is.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</a:t>
            </a:r>
            <a:r>
              <a:rPr lang="en-US" b="1" dirty="0" smtClean="0">
                <a:solidFill>
                  <a:schemeClr val="tx1"/>
                </a:solidFill>
              </a:rPr>
              <a:t>The </a:t>
            </a:r>
            <a:r>
              <a:rPr lang="en-US" b="1" dirty="0" smtClean="0">
                <a:solidFill>
                  <a:schemeClr val="tx1"/>
                </a:solidFill>
              </a:rPr>
              <a:t>depths of earth are in His hands</a:t>
            </a:r>
            <a:r>
              <a:rPr lang="en-US" b="1" dirty="0" smtClean="0">
                <a:solidFill>
                  <a:schemeClr val="tx1"/>
                </a:solidFill>
              </a:rPr>
              <a:t>; The </a:t>
            </a:r>
            <a:r>
              <a:rPr lang="en-US" b="1" dirty="0" smtClean="0">
                <a:solidFill>
                  <a:schemeClr val="tx1"/>
                </a:solidFill>
              </a:rPr>
              <a:t>heights of hills </a:t>
            </a:r>
            <a:r>
              <a:rPr lang="en-US" b="1" dirty="0" smtClean="0">
                <a:solidFill>
                  <a:schemeClr val="tx1"/>
                </a:solidFill>
              </a:rPr>
              <a:t>are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His.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4.To </a:t>
            </a:r>
            <a:r>
              <a:rPr lang="en-US" b="1" dirty="0" smtClean="0">
                <a:solidFill>
                  <a:schemeClr val="tx1"/>
                </a:solidFill>
              </a:rPr>
              <a:t>Him the spacious sea  belongs, For He the same did make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sz="3000" b="1" dirty="0" smtClean="0">
                <a:solidFill>
                  <a:schemeClr val="tx1"/>
                </a:solidFill>
              </a:rPr>
              <a:t>The </a:t>
            </a:r>
            <a:r>
              <a:rPr lang="en-US" sz="3000" b="1" dirty="0" smtClean="0">
                <a:solidFill>
                  <a:schemeClr val="tx1"/>
                </a:solidFill>
              </a:rPr>
              <a:t>dry land also from H</a:t>
            </a:r>
            <a:r>
              <a:rPr lang="en-US" b="1" dirty="0" smtClean="0">
                <a:solidFill>
                  <a:schemeClr val="tx1"/>
                </a:solidFill>
              </a:rPr>
              <a:t>is hands Its form at </a:t>
            </a:r>
            <a:r>
              <a:rPr lang="en-US" sz="2800" b="1" dirty="0" smtClean="0">
                <a:solidFill>
                  <a:schemeClr val="tx1"/>
                </a:solidFill>
              </a:rPr>
              <a:t>first did </a:t>
            </a:r>
            <a:r>
              <a:rPr lang="en-US" sz="2800" b="1" dirty="0" smtClean="0">
                <a:solidFill>
                  <a:schemeClr val="tx1"/>
                </a:solidFill>
              </a:rPr>
              <a:t>take. Amen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 Come, Let Us Sing to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38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come, let us sing to the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다 나와 찬송드리세</dc:title>
  <dc:creator>HEG</dc:creator>
  <cp:lastModifiedBy>jungyeo park</cp:lastModifiedBy>
  <cp:revision>12</cp:revision>
  <dcterms:created xsi:type="dcterms:W3CDTF">2015-05-12T07:49:35Z</dcterms:created>
  <dcterms:modified xsi:type="dcterms:W3CDTF">2015-10-19T01:34:41Z</dcterms:modified>
</cp:coreProperties>
</file>