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9FF8-A1E8-420F-A56C-5FDF3A46811D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EE29-F0D7-4088-93F1-537512C29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9FF8-A1E8-420F-A56C-5FDF3A46811D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EE29-F0D7-4088-93F1-537512C29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9FF8-A1E8-420F-A56C-5FDF3A46811D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EE29-F0D7-4088-93F1-537512C29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9FF8-A1E8-420F-A56C-5FDF3A46811D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EE29-F0D7-4088-93F1-537512C29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9FF8-A1E8-420F-A56C-5FDF3A46811D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EE29-F0D7-4088-93F1-537512C29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9FF8-A1E8-420F-A56C-5FDF3A46811D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EE29-F0D7-4088-93F1-537512C29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9FF8-A1E8-420F-A56C-5FDF3A46811D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EE29-F0D7-4088-93F1-537512C29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9FF8-A1E8-420F-A56C-5FDF3A46811D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EE29-F0D7-4088-93F1-537512C29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9FF8-A1E8-420F-A56C-5FDF3A46811D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EE29-F0D7-4088-93F1-537512C29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9FF8-A1E8-420F-A56C-5FDF3A46811D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EE29-F0D7-4088-93F1-537512C29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59FF8-A1E8-420F-A56C-5FDF3A46811D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6EE29-F0D7-4088-93F1-537512C29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59FF8-A1E8-420F-A56C-5FDF3A46811D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6EE29-F0D7-4088-93F1-537512C292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earer, my God, to Th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8460432" cy="5688632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Nearer</a:t>
            </a:r>
            <a:r>
              <a:rPr lang="en-US" sz="2000" b="1" dirty="0" smtClean="0">
                <a:solidFill>
                  <a:schemeClr val="tx1"/>
                </a:solidFill>
              </a:rPr>
              <a:t>, my God, to Thee, nearer to Thee! </a:t>
            </a:r>
            <a:r>
              <a:rPr lang="en-US" sz="2000" b="1" dirty="0" err="1" smtClean="0">
                <a:solidFill>
                  <a:schemeClr val="tx1"/>
                </a:solidFill>
              </a:rPr>
              <a:t>E’en</a:t>
            </a:r>
            <a:r>
              <a:rPr lang="en-US" sz="2000" b="1" dirty="0" smtClean="0">
                <a:solidFill>
                  <a:schemeClr val="tx1"/>
                </a:solidFill>
              </a:rPr>
              <a:t> though it be a </a:t>
            </a:r>
            <a:r>
              <a:rPr lang="en-US" sz="2000" b="1" dirty="0" smtClean="0">
                <a:solidFill>
                  <a:schemeClr val="tx1"/>
                </a:solidFill>
              </a:rPr>
              <a:t>cross                        that </a:t>
            </a:r>
            <a:r>
              <a:rPr lang="en-US" sz="2000" b="1" dirty="0" err="1" smtClean="0">
                <a:solidFill>
                  <a:schemeClr val="tx1"/>
                </a:solidFill>
              </a:rPr>
              <a:t>raiseth</a:t>
            </a:r>
            <a:r>
              <a:rPr lang="en-US" sz="2000" b="1" dirty="0" smtClean="0">
                <a:solidFill>
                  <a:schemeClr val="tx1"/>
                </a:solidFill>
              </a:rPr>
              <a:t> me, Still all my song shall be, nearer, my God, to Thee.</a:t>
            </a:r>
          </a:p>
          <a:p>
            <a:pPr marL="457200" indent="-457200" algn="l"/>
            <a:endParaRPr lang="en-US" sz="1600" b="1" dirty="0" smtClean="0">
              <a:solidFill>
                <a:srgbClr val="FF0000"/>
              </a:solidFill>
            </a:endParaRPr>
          </a:p>
          <a:p>
            <a:pPr marL="457200" indent="-457200"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  <a:r>
              <a:rPr lang="en-US" sz="2000" b="1" dirty="0" smtClean="0">
                <a:solidFill>
                  <a:schemeClr val="tx1"/>
                </a:solidFill>
              </a:rPr>
              <a:t>                                                                            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Nearer</a:t>
            </a:r>
            <a:r>
              <a:rPr lang="en-US" sz="2000" b="1" dirty="0" smtClean="0">
                <a:solidFill>
                  <a:srgbClr val="FF0000"/>
                </a:solidFill>
              </a:rPr>
              <a:t>, my God, to Thee, nearer to Thee!</a:t>
            </a:r>
          </a:p>
          <a:p>
            <a:pPr marL="457200" indent="-457200" algn="l"/>
            <a:endParaRPr lang="en-US" sz="16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Though </a:t>
            </a:r>
            <a:r>
              <a:rPr lang="en-US" sz="2000" b="1" dirty="0" smtClean="0">
                <a:solidFill>
                  <a:schemeClr val="tx1"/>
                </a:solidFill>
              </a:rPr>
              <a:t>like the wanderer, the sun gone down, Darkness be over me, </a:t>
            </a:r>
            <a:r>
              <a:rPr lang="en-US" sz="2000" b="1" dirty="0" smtClean="0">
                <a:solidFill>
                  <a:schemeClr val="tx1"/>
                </a:solidFill>
              </a:rPr>
              <a:t>                 my </a:t>
            </a:r>
            <a:r>
              <a:rPr lang="en-US" sz="2000" b="1" dirty="0" smtClean="0">
                <a:solidFill>
                  <a:schemeClr val="tx1"/>
                </a:solidFill>
              </a:rPr>
              <a:t>rest a stone; Yet in my dreams I’d be nearer, my God, to Thee.</a:t>
            </a:r>
          </a:p>
          <a:p>
            <a:pPr marL="457200" indent="-457200" algn="l"/>
            <a:endParaRPr lang="en-US" sz="16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Then</a:t>
            </a:r>
            <a:r>
              <a:rPr lang="en-US" sz="2000" b="1" dirty="0" smtClean="0">
                <a:solidFill>
                  <a:schemeClr val="tx1"/>
                </a:solidFill>
              </a:rPr>
              <a:t>, with my waking thoughts bright with Thy praise, Out of my stony  </a:t>
            </a:r>
            <a:r>
              <a:rPr lang="en-US" sz="2000" b="1" dirty="0" err="1" smtClean="0">
                <a:solidFill>
                  <a:schemeClr val="tx1"/>
                </a:solidFill>
              </a:rPr>
              <a:t>griefs</a:t>
            </a:r>
            <a:r>
              <a:rPr lang="en-US" sz="2000" b="1" smtClean="0">
                <a:solidFill>
                  <a:schemeClr val="tx1"/>
                </a:solidFill>
              </a:rPr>
              <a:t>  Bethel </a:t>
            </a:r>
            <a:r>
              <a:rPr lang="en-US" sz="2000" b="1" dirty="0" smtClean="0">
                <a:solidFill>
                  <a:schemeClr val="tx1"/>
                </a:solidFill>
              </a:rPr>
              <a:t>I’ll raise; So by my woes to be nearer, my God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  <a:r>
              <a:rPr lang="en-US" sz="2000" b="1" dirty="0" smtClean="0">
                <a:solidFill>
                  <a:schemeClr val="tx1"/>
                </a:solidFill>
              </a:rPr>
              <a:t> to Thee.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Or</a:t>
            </a:r>
            <a:r>
              <a:rPr lang="en-US" sz="2000" b="1" dirty="0" smtClean="0">
                <a:solidFill>
                  <a:schemeClr val="tx1"/>
                </a:solidFill>
              </a:rPr>
              <a:t>, if on joyful wing cleaving the  sky, Sun, moon, and stars forgot, </a:t>
            </a:r>
            <a:r>
              <a:rPr lang="en-US" sz="2000" b="1" dirty="0" smtClean="0">
                <a:solidFill>
                  <a:schemeClr val="tx1"/>
                </a:solidFill>
              </a:rPr>
              <a:t>                        upward </a:t>
            </a:r>
            <a:r>
              <a:rPr lang="en-US" sz="2000" b="1" dirty="0" smtClean="0">
                <a:solidFill>
                  <a:schemeClr val="tx1"/>
                </a:solidFill>
              </a:rPr>
              <a:t>I’ll fly, Still all my song shall be, nearer, my God, to Thee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1720" y="188640"/>
            <a:ext cx="484728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/>
              <a:t>Nearer, my God, to Thee</a:t>
            </a:r>
            <a:endParaRPr lang="en-US" sz="3600" b="1" cap="none" spc="0" dirty="0">
              <a:ln w="11430"/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162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HEG</dc:creator>
  <cp:lastModifiedBy>mary</cp:lastModifiedBy>
  <cp:revision>13</cp:revision>
  <dcterms:created xsi:type="dcterms:W3CDTF">2015-05-22T14:58:20Z</dcterms:created>
  <dcterms:modified xsi:type="dcterms:W3CDTF">2018-07-09T21:08:33Z</dcterms:modified>
</cp:coreProperties>
</file>