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FD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6" d="100"/>
          <a:sy n="56" d="100"/>
        </p:scale>
        <p:origin x="-2141" y="-2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15494-1772-4415-8A74-3F84EA3051F8}" type="datetimeFigureOut">
              <a:rPr lang="en-US" smtClean="0"/>
              <a:pPr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B44EE-58F2-4EB9-AD48-3798F4DE49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Morning Hymns O Lord.pn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orning Hymns O Lord, with prais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920880" cy="36004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Morning </a:t>
            </a:r>
            <a:r>
              <a:rPr lang="en-US" b="1" dirty="0" smtClean="0"/>
              <a:t>Hymns</a:t>
            </a:r>
            <a:r>
              <a:rPr lang="en-US" sz="5400" dirty="0" smtClean="0"/>
              <a:t> </a:t>
            </a:r>
            <a:r>
              <a:rPr lang="en-US" b="1" dirty="0" smtClean="0"/>
              <a:t>O Lord, with praises</a:t>
            </a:r>
            <a:r>
              <a:rPr lang="ko-KR" altLang="en-US" b="1" dirty="0" smtClean="0">
                <a:solidFill>
                  <a:srgbClr val="002060"/>
                </a:solidFill>
              </a:rPr>
              <a:t> </a:t>
            </a:r>
            <a:r>
              <a:rPr lang="en-US" altLang="ko-KR" sz="3600" b="1" dirty="0" smtClean="0"/>
              <a:t/>
            </a:r>
            <a:br>
              <a:rPr lang="en-US" altLang="ko-KR" sz="3600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7128792" cy="4525963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1800" b="1" dirty="0" smtClean="0"/>
              <a:t>1</a:t>
            </a:r>
            <a:r>
              <a:rPr lang="en-US" sz="1800" b="1" dirty="0" smtClean="0"/>
              <a:t>.  Morning hymns, O Lord, with praises  For the past night's gentle rest</a:t>
            </a:r>
          </a:p>
          <a:p>
            <a:pPr marL="514350" indent="-514350">
              <a:buNone/>
            </a:pPr>
            <a:r>
              <a:rPr lang="en-US" sz="1800" b="1" dirty="0" smtClean="0"/>
              <a:t>      Safe in Thee, the heart upraises To Thy name, forever blest!</a:t>
            </a:r>
            <a:br>
              <a:rPr lang="en-US" sz="1800" b="1" dirty="0" smtClean="0"/>
            </a:br>
            <a:endParaRPr lang="en-US" sz="1800" b="1" dirty="0" smtClean="0"/>
          </a:p>
          <a:p>
            <a:pPr marL="514350" indent="-514350">
              <a:buNone/>
            </a:pPr>
            <a:endParaRPr lang="en-US" sz="1800" b="1" dirty="0" smtClean="0"/>
          </a:p>
          <a:p>
            <a:pPr marL="514350" indent="-514350">
              <a:buNone/>
            </a:pPr>
            <a:r>
              <a:rPr lang="en-US" sz="1800" b="1" dirty="0" smtClean="0"/>
              <a:t>2.  Health of body, peace of spirit!   Breath of life and hearts at ease!</a:t>
            </a:r>
          </a:p>
          <a:p>
            <a:pPr marL="514350" indent="-514350">
              <a:buNone/>
            </a:pPr>
            <a:r>
              <a:rPr lang="en-US" sz="1800" b="1" dirty="0" smtClean="0"/>
              <a:t>      Illness </a:t>
            </a:r>
            <a:r>
              <a:rPr lang="en-US" sz="1800" b="1" dirty="0" err="1" smtClean="0"/>
              <a:t>heal'd</a:t>
            </a:r>
            <a:r>
              <a:rPr lang="en-US" sz="1800" b="1" dirty="0" smtClean="0"/>
              <a:t> by Jesus' merit!  Praise we God for all of these.</a:t>
            </a:r>
            <a:br>
              <a:rPr lang="en-US" sz="1800" b="1" dirty="0" smtClean="0"/>
            </a:br>
            <a:endParaRPr lang="en-US" sz="1800" b="1" dirty="0" smtClean="0"/>
          </a:p>
          <a:p>
            <a:pPr marL="514350" indent="-514350">
              <a:buNone/>
            </a:pPr>
            <a:endParaRPr lang="en-US" sz="1800" b="1" dirty="0" smtClean="0"/>
          </a:p>
          <a:p>
            <a:pPr marL="514350" indent="-514350">
              <a:buNone/>
            </a:pPr>
            <a:r>
              <a:rPr lang="en-US" sz="1800" b="1" dirty="0" smtClean="0"/>
              <a:t>3.  As Thy love has </a:t>
            </a:r>
            <a:r>
              <a:rPr lang="en-US" sz="1800" b="1" dirty="0" err="1" smtClean="0"/>
              <a:t>shin'd</a:t>
            </a:r>
            <a:r>
              <a:rPr lang="en-US" sz="1800" b="1" dirty="0" smtClean="0"/>
              <a:t> around us Through the watches of the night.</a:t>
            </a:r>
          </a:p>
          <a:p>
            <a:pPr marL="514350" indent="-514350">
              <a:buNone/>
            </a:pPr>
            <a:r>
              <a:rPr lang="en-US" sz="1800" b="1" dirty="0" smtClean="0"/>
              <a:t>      So, through earth's dark night surround us With </a:t>
            </a:r>
          </a:p>
          <a:p>
            <a:pPr marL="514350" indent="-514350">
              <a:buNone/>
            </a:pPr>
            <a:r>
              <a:rPr lang="en-US" sz="1800" b="1" dirty="0" smtClean="0"/>
              <a:t>      </a:t>
            </a:r>
            <a:r>
              <a:rPr lang="en-US" sz="1800" b="1" dirty="0" err="1" smtClean="0"/>
              <a:t>Thine</a:t>
            </a:r>
            <a:r>
              <a:rPr lang="en-US" sz="1800" b="1" dirty="0" smtClean="0"/>
              <a:t> own immortal light.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marL="514350" indent="-514350">
              <a:buNone/>
            </a:pPr>
            <a:endParaRPr lang="en-US" sz="1800" dirty="0" smtClean="0"/>
          </a:p>
          <a:p>
            <a:pPr marL="514350" indent="-514350">
              <a:buNone/>
            </a:pPr>
            <a:r>
              <a:rPr lang="en-US" sz="1800" b="1" dirty="0" smtClean="0"/>
              <a:t>4.  Hear, O spirit, our petition: From this day our lives control.</a:t>
            </a:r>
          </a:p>
          <a:p>
            <a:pPr marL="514350" indent="-514350">
              <a:buNone/>
            </a:pPr>
            <a:r>
              <a:rPr lang="en-US" sz="1800" b="1" dirty="0" smtClean="0"/>
              <a:t>      Bring Thy work to full fruition, Make us perfect, make us whole!</a:t>
            </a:r>
          </a:p>
          <a:p>
            <a:pPr marL="514350" indent="-514350">
              <a:buNone/>
            </a:pPr>
            <a:r>
              <a:rPr lang="en-US" sz="1800" b="1" dirty="0" smtClean="0"/>
              <a:t>      Amen.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ko-KR" altLang="en-US" sz="2400" dirty="0" smtClean="0"/>
              <a:t/>
            </a:r>
            <a:br>
              <a:rPr lang="ko-KR" altLang="en-US" sz="2400" dirty="0" smtClean="0"/>
            </a:br>
            <a:endParaRPr lang="ko-KR" altLang="en-US" sz="2400" dirty="0" smtClean="0"/>
          </a:p>
          <a:p>
            <a:pPr>
              <a:buNone/>
            </a:pP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31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Morning Hymns O Lord, with praises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지난 밤에 보호하사</dc:title>
  <dc:creator>HEG</dc:creator>
  <cp:lastModifiedBy>mary</cp:lastModifiedBy>
  <cp:revision>30</cp:revision>
  <dcterms:created xsi:type="dcterms:W3CDTF">2015-05-12T22:04:58Z</dcterms:created>
  <dcterms:modified xsi:type="dcterms:W3CDTF">2020-05-17T21:20:42Z</dcterms:modified>
</cp:coreProperties>
</file>