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588" autoAdjust="0"/>
    <p:restoredTop sz="94624" autoAdjust="0"/>
  </p:normalViewPr>
  <p:slideViewPr>
    <p:cSldViewPr>
      <p:cViewPr>
        <p:scale>
          <a:sx n="68" d="100"/>
          <a:sy n="68" d="100"/>
        </p:scale>
        <p:origin x="-1998"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D749C9-9F11-45FF-8D05-CCD0B5BBCFE7}" type="datetimeFigureOut">
              <a:rPr lang="en-US" smtClean="0"/>
              <a:pPr/>
              <a:t>10/6/2016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EC8F9E-AE87-4285-A852-933C16D9F4D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Wjf</a:t>
            </a:r>
            <a:r>
              <a:rPr lang="en-US" smtClean="0"/>
              <a:t> </a:t>
            </a:r>
            <a:endParaRPr lang="en-US"/>
          </a:p>
        </p:txBody>
      </p:sp>
      <p:sp>
        <p:nvSpPr>
          <p:cNvPr id="4" name="Slide Number Placeholder 3"/>
          <p:cNvSpPr>
            <a:spLocks noGrp="1"/>
          </p:cNvSpPr>
          <p:nvPr>
            <p:ph type="sldNum" sz="quarter" idx="10"/>
          </p:nvPr>
        </p:nvSpPr>
        <p:spPr/>
        <p:txBody>
          <a:bodyPr/>
          <a:lstStyle/>
          <a:p>
            <a:fld id="{96EC8F9E-AE87-4285-A852-933C16D9F4D1}"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D27367-0F66-4B8C-854B-CB54ACE0D55C}" type="datetimeFigureOut">
              <a:rPr lang="en-US" smtClean="0"/>
              <a:pPr/>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D27367-0F66-4B8C-854B-CB54ACE0D55C}" type="datetimeFigureOut">
              <a:rPr lang="en-US" smtClean="0"/>
              <a:pPr/>
              <a:t>10/6/2016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27367-0F66-4B8C-854B-CB54ACE0D55C}" type="datetimeFigureOut">
              <a:rPr lang="en-US" smtClean="0"/>
              <a:pPr/>
              <a:t>10/6/2016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367-0F66-4B8C-854B-CB54ACE0D55C}" type="datetimeFigureOut">
              <a:rPr lang="en-US" smtClean="0"/>
              <a:pPr/>
              <a:t>10/6/2016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27367-0F66-4B8C-854B-CB54ACE0D55C}" type="datetimeFigureOut">
              <a:rPr lang="en-US" smtClean="0"/>
              <a:pPr/>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27367-0F66-4B8C-854B-CB54ACE0D55C}" type="datetimeFigureOut">
              <a:rPr lang="en-US" smtClean="0"/>
              <a:pPr/>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27367-0F66-4B8C-854B-CB54ACE0D55C}" type="datetimeFigureOut">
              <a:rPr lang="en-US" smtClean="0"/>
              <a:pPr/>
              <a:t>10/6/2016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F161D-6BA6-45F5-A39C-360EDB5A8CB1}" type="slidenum">
              <a:rPr lang="en-US" smtClean="0"/>
              <a:pPr/>
              <a:t>‹#›</a:t>
            </a:fld>
            <a:endParaRPr lang="en-US"/>
          </a:p>
        </p:txBody>
      </p:sp>
      <p:pic>
        <p:nvPicPr>
          <p:cNvPr id="7" name="Picture 6" descr="눈을 들어 하늘 보라.jpg"/>
          <p:cNvPicPr>
            <a:picLocks noChangeAspect="1"/>
          </p:cNvPicPr>
          <p:nvPr userDrawn="1"/>
        </p:nvPicPr>
        <p:blipFill>
          <a:blip r:embed="rId14">
            <a:lum bright="42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Lift your eyes and look to hea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071546"/>
            <a:ext cx="9144000" cy="6143668"/>
          </a:xfrm>
        </p:spPr>
        <p:txBody>
          <a:bodyPr anchor="t">
            <a:normAutofit fontScale="92500" lnSpcReduction="10000"/>
          </a:bodyPr>
          <a:lstStyle/>
          <a:p>
            <a:pPr marL="338138" indent="-338138" algn="l">
              <a:lnSpc>
                <a:spcPct val="110000"/>
              </a:lnSpc>
              <a:buAutoNum type="arabicPeriod"/>
            </a:pPr>
            <a:r>
              <a:rPr lang="en-US" sz="2100" b="1" dirty="0" smtClean="0">
                <a:solidFill>
                  <a:schemeClr val="tx1"/>
                </a:solidFill>
              </a:rPr>
              <a:t>Lift your eyes and look to heaven, from a world of chaos below. Where the cries of </a:t>
            </a:r>
            <a:r>
              <a:rPr lang="en-US" sz="2200" b="1" dirty="0" smtClean="0">
                <a:solidFill>
                  <a:schemeClr val="tx1"/>
                </a:solidFill>
              </a:rPr>
              <a:t>wounded spirits.  Sound around us </a:t>
            </a:r>
            <a:r>
              <a:rPr lang="en-US" sz="2200" b="1" dirty="0" err="1" smtClean="0">
                <a:solidFill>
                  <a:schemeClr val="tx1"/>
                </a:solidFill>
              </a:rPr>
              <a:t>where'er</a:t>
            </a:r>
            <a:r>
              <a:rPr lang="en-US" sz="2200" b="1" dirty="0" smtClean="0">
                <a:solidFill>
                  <a:schemeClr val="tx1"/>
                </a:solidFill>
              </a:rPr>
              <a:t> we go. Having lost the road they   wander, milling throngs they've lost the light too.  Like a prodigal exhausted! O believer! What will you do?</a:t>
            </a:r>
            <a:br>
              <a:rPr lang="en-US" sz="2200" b="1" dirty="0" smtClean="0">
                <a:solidFill>
                  <a:schemeClr val="tx1"/>
                </a:solidFill>
              </a:rPr>
            </a:br>
            <a:endParaRPr lang="en-US" sz="2200" b="1" dirty="0" smtClean="0">
              <a:solidFill>
                <a:schemeClr val="tx1"/>
              </a:solidFill>
            </a:endParaRPr>
          </a:p>
          <a:p>
            <a:pPr marL="338138" indent="-338138" algn="l">
              <a:lnSpc>
                <a:spcPct val="110000"/>
              </a:lnSpc>
              <a:buAutoNum type="arabicPeriod" startAt="2"/>
            </a:pPr>
            <a:r>
              <a:rPr lang="en-US" sz="2000" b="1" dirty="0" smtClean="0">
                <a:solidFill>
                  <a:schemeClr val="tx1"/>
                </a:solidFill>
              </a:rPr>
              <a:t>Lift your eyes and look to heaven, from a </a:t>
            </a:r>
            <a:r>
              <a:rPr lang="en-US" sz="2000" b="1" dirty="0" err="1" smtClean="0">
                <a:solidFill>
                  <a:schemeClr val="tx1"/>
                </a:solidFill>
              </a:rPr>
              <a:t>darken'd</a:t>
            </a:r>
            <a:r>
              <a:rPr lang="en-US" sz="2000" b="1" dirty="0" smtClean="0">
                <a:solidFill>
                  <a:schemeClr val="tx1"/>
                </a:solidFill>
              </a:rPr>
              <a:t> world below.</a:t>
            </a:r>
            <a:br>
              <a:rPr lang="en-US" sz="2000" b="1" dirty="0" smtClean="0">
                <a:solidFill>
                  <a:schemeClr val="tx1"/>
                </a:solidFill>
              </a:rPr>
            </a:br>
            <a:r>
              <a:rPr lang="en-US" sz="2000" b="1" dirty="0" smtClean="0">
                <a:solidFill>
                  <a:schemeClr val="tx1"/>
                </a:solidFill>
              </a:rPr>
              <a:t> Where so many shout their nostrums. But the waters of life don't flow.</a:t>
            </a:r>
            <a:br>
              <a:rPr lang="en-US" sz="2000" b="1" dirty="0" smtClean="0">
                <a:solidFill>
                  <a:schemeClr val="tx1"/>
                </a:solidFill>
              </a:rPr>
            </a:br>
            <a:r>
              <a:rPr lang="en-US" sz="2000" b="1" dirty="0" smtClean="0">
                <a:solidFill>
                  <a:schemeClr val="tx1"/>
                </a:solidFill>
              </a:rPr>
              <a:t> Our Redeeming Lord seeks workers, who will labor, faithful and true.</a:t>
            </a:r>
            <a:br>
              <a:rPr lang="en-US" sz="2000" b="1" dirty="0" smtClean="0">
                <a:solidFill>
                  <a:schemeClr val="tx1"/>
                </a:solidFill>
              </a:rPr>
            </a:br>
            <a:r>
              <a:rPr lang="en-US" sz="2000" b="1" dirty="0" smtClean="0">
                <a:solidFill>
                  <a:schemeClr val="tx1"/>
                </a:solidFill>
              </a:rPr>
              <a:t> Where is someone who will answer? O believer! What will you do?</a:t>
            </a:r>
            <a:br>
              <a:rPr lang="en-US" sz="2000" b="1" dirty="0" smtClean="0">
                <a:solidFill>
                  <a:schemeClr val="tx1"/>
                </a:solidFill>
              </a:rPr>
            </a:br>
            <a:endParaRPr lang="en-US" sz="2000" b="1" dirty="0" smtClean="0">
              <a:solidFill>
                <a:schemeClr val="tx1"/>
              </a:solidFill>
            </a:endParaRPr>
          </a:p>
          <a:p>
            <a:pPr marL="338138" indent="-338138" algn="l">
              <a:lnSpc>
                <a:spcPct val="110000"/>
              </a:lnSpc>
              <a:buAutoNum type="arabicPeriod" startAt="3"/>
            </a:pPr>
            <a:r>
              <a:rPr lang="en-US" sz="2000" b="1" dirty="0" smtClean="0">
                <a:solidFill>
                  <a:schemeClr val="tx1"/>
                </a:solidFill>
              </a:rPr>
              <a:t>Lift your eyes and look to heaven, to a living life giving Lord.</a:t>
            </a:r>
            <a:br>
              <a:rPr lang="en-US" sz="2000" b="1" dirty="0" smtClean="0">
                <a:solidFill>
                  <a:schemeClr val="tx1"/>
                </a:solidFill>
              </a:rPr>
            </a:br>
            <a:r>
              <a:rPr lang="en-US" sz="2000" b="1" dirty="0" smtClean="0">
                <a:solidFill>
                  <a:schemeClr val="tx1"/>
                </a:solidFill>
              </a:rPr>
              <a:t> Weak we are, but still He calls us: Heaven's bidding comes by His word.</a:t>
            </a:r>
            <a:br>
              <a:rPr lang="en-US" sz="2000" b="1" dirty="0" smtClean="0">
                <a:solidFill>
                  <a:schemeClr val="tx1"/>
                </a:solidFill>
              </a:rPr>
            </a:br>
            <a:r>
              <a:rPr lang="en-US" sz="2000" b="1" dirty="0" smtClean="0">
                <a:solidFill>
                  <a:schemeClr val="tx1"/>
                </a:solidFill>
              </a:rPr>
              <a:t> Christ alone the living water, first and last eternity through.</a:t>
            </a:r>
            <a:br>
              <a:rPr lang="en-US" sz="2000" b="1" dirty="0" smtClean="0">
                <a:solidFill>
                  <a:schemeClr val="tx1"/>
                </a:solidFill>
              </a:rPr>
            </a:br>
            <a:r>
              <a:rPr lang="en-US" sz="2000" b="1" dirty="0" smtClean="0">
                <a:solidFill>
                  <a:schemeClr val="tx1"/>
                </a:solidFill>
              </a:rPr>
              <a:t> He is Lord! It's you He's calling. O believer! What will you do?</a:t>
            </a:r>
            <a:br>
              <a:rPr lang="en-US" sz="2000" b="1" dirty="0" smtClean="0">
                <a:solidFill>
                  <a:schemeClr val="tx1"/>
                </a:solidFill>
              </a:rPr>
            </a:br>
            <a:endParaRPr lang="en-US" sz="2000" b="1" dirty="0" smtClean="0">
              <a:solidFill>
                <a:schemeClr val="tx1"/>
              </a:solidFill>
            </a:endParaRPr>
          </a:p>
          <a:p>
            <a:pPr marL="338138" indent="-338138" algn="l">
              <a:lnSpc>
                <a:spcPct val="110000"/>
              </a:lnSpc>
            </a:pPr>
            <a:r>
              <a:rPr lang="en-US" sz="2000" b="1" dirty="0" smtClean="0">
                <a:solidFill>
                  <a:schemeClr val="tx1"/>
                </a:solidFill>
              </a:rPr>
              <a:t>4.   Lift your eyes and look to heaven, He who came again from the grave.</a:t>
            </a:r>
            <a:br>
              <a:rPr lang="en-US" sz="2000" b="1" dirty="0" smtClean="0">
                <a:solidFill>
                  <a:schemeClr val="tx1"/>
                </a:solidFill>
              </a:rPr>
            </a:br>
            <a:r>
              <a:rPr lang="en-US" sz="2000" b="1" dirty="0" smtClean="0">
                <a:solidFill>
                  <a:schemeClr val="tx1"/>
                </a:solidFill>
              </a:rPr>
              <a:t> He in love for all earth's people, still is waiting one more to save.</a:t>
            </a:r>
            <a:br>
              <a:rPr lang="en-US" sz="2000" b="1" dirty="0" smtClean="0">
                <a:solidFill>
                  <a:schemeClr val="tx1"/>
                </a:solidFill>
              </a:rPr>
            </a:br>
            <a:r>
              <a:rPr lang="en-US" sz="2000" b="1" dirty="0" smtClean="0">
                <a:solidFill>
                  <a:schemeClr val="tx1"/>
                </a:solidFill>
              </a:rPr>
              <a:t> Yet the Lord our loving </a:t>
            </a:r>
            <a:r>
              <a:rPr lang="en-US" sz="2000" b="1" dirty="0" err="1" smtClean="0">
                <a:solidFill>
                  <a:schemeClr val="tx1"/>
                </a:solidFill>
              </a:rPr>
              <a:t>Saviour</a:t>
            </a:r>
            <a:r>
              <a:rPr lang="en-US" sz="2000" b="1" dirty="0" smtClean="0">
                <a:solidFill>
                  <a:schemeClr val="tx1"/>
                </a:solidFill>
              </a:rPr>
              <a:t>, has a day of just judgment too.</a:t>
            </a:r>
            <a:br>
              <a:rPr lang="en-US" sz="2000" b="1" dirty="0" smtClean="0">
                <a:solidFill>
                  <a:schemeClr val="tx1"/>
                </a:solidFill>
              </a:rPr>
            </a:br>
            <a:r>
              <a:rPr lang="en-US" sz="2000" b="1" dirty="0" smtClean="0">
                <a:solidFill>
                  <a:schemeClr val="tx1"/>
                </a:solidFill>
              </a:rPr>
              <a:t> Everyday the Day draws nearer. O believer! What will you do? </a:t>
            </a:r>
            <a:endParaRPr lang="en-US" b="1" dirty="0">
              <a:solidFill>
                <a:schemeClr val="tx1"/>
              </a:solidFill>
            </a:endParaRPr>
          </a:p>
        </p:txBody>
      </p:sp>
      <p:sp>
        <p:nvSpPr>
          <p:cNvPr id="4" name="Title 3"/>
          <p:cNvSpPr>
            <a:spLocks noGrp="1"/>
          </p:cNvSpPr>
          <p:nvPr>
            <p:ph type="ctrTitle"/>
          </p:nvPr>
        </p:nvSpPr>
        <p:spPr>
          <a:xfrm>
            <a:off x="683568" y="285729"/>
            <a:ext cx="7704856" cy="642941"/>
          </a:xfrm>
        </p:spPr>
        <p:txBody>
          <a:bodyPr>
            <a:normAutofit fontScale="90000"/>
          </a:bodyPr>
          <a:lstStyle/>
          <a:p>
            <a:r>
              <a:rPr lang="en-US" altLang="ko-KR" b="1" dirty="0" smtClean="0"/>
              <a:t>Lift your eyes and look to heaven</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66</Words>
  <Application>Microsoft Office PowerPoint</Application>
  <PresentationFormat>On-screen Show (4:3)</PresentationFormat>
  <Paragraphs>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Lift your eyes and look to heaven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눈을 들어 하늘 보라 어지러운 세상중에 곳곳마다 상한 영의 탄식 소리 들려온다 빛을 잃은 많은 사람 길을 잃고 헤매이며 탕자처럼 기진하니 믿는 자여 어이할꼬   (2) 눈을 들어 하늘 보라 어두워진 세상중에 외치는 자 많건 마는 생명수는 말랐어라 죄를 대속하신 주님 선한 일꾼 찾으시나 대답할 이 어디있나 믿는 자여 어이할꼬   (3) 눈을 들어 하늘 보라 살아계신 주 하나님  약한 자를 부르시어 하늘 뜻을 전하셨다 생명수는 홀로 예수 처음이요 나중이라 주님 너를 부르신다 믿는 자여 어이할꼬   (4) 눈을 들어 하늘 보라 다시 사신 그리스도 만백성을 사랑하사 오래 참고 기다리네 인애하신 우리 구주 의의 심판 하시는 날 곧 가까이 임하는데 믿는 자여 어이할꼬</dc:title>
  <dc:creator>HEG</dc:creator>
  <cp:lastModifiedBy>user</cp:lastModifiedBy>
  <cp:revision>11</cp:revision>
  <dcterms:created xsi:type="dcterms:W3CDTF">2015-05-13T17:40:46Z</dcterms:created>
  <dcterms:modified xsi:type="dcterms:W3CDTF">2016-10-05T19:20:49Z</dcterms:modified>
</cp:coreProperties>
</file>