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4492" autoAdjust="0"/>
    <p:restoredTop sz="94713" autoAdjust="0"/>
  </p:normalViewPr>
  <p:slideViewPr>
    <p:cSldViewPr showGuides="1">
      <p:cViewPr>
        <p:scale>
          <a:sx n="112" d="100"/>
          <a:sy n="112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2024-01-16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8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my life, I crown Thee n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16632"/>
            <a:ext cx="7929586" cy="669162"/>
          </a:xfrm>
        </p:spPr>
        <p:txBody>
          <a:bodyPr anchor="ctr">
            <a:noAutofit/>
          </a:bodyPr>
          <a:lstStyle/>
          <a:p>
            <a:r>
              <a:rPr lang="en-US" sz="3200" b="1" dirty="0" smtClean="0">
                <a:latin typeface="Arial Black" pitchFamily="34" charset="0"/>
              </a:rPr>
              <a:t>King of my life, </a:t>
            </a:r>
            <a:r>
              <a:rPr lang="en-US" sz="3200" b="1" dirty="0" smtClean="0">
                <a:latin typeface="Arial Black" pitchFamily="34" charset="0"/>
              </a:rPr>
              <a:t>I </a:t>
            </a:r>
            <a:r>
              <a:rPr lang="en-US" sz="3200" b="1" dirty="0" smtClean="0">
                <a:latin typeface="Arial Black" pitchFamily="34" charset="0"/>
              </a:rPr>
              <a:t>crown Thee now</a:t>
            </a:r>
            <a:r>
              <a:rPr lang="ko-KR" altLang="en-US" sz="3200" b="1" dirty="0" smtClean="0">
                <a:latin typeface="Arial Black" pitchFamily="34" charset="0"/>
              </a:rPr>
              <a:t> </a:t>
            </a:r>
            <a:r>
              <a:rPr lang="ko-KR" altLang="en-US" sz="3200" b="1" dirty="0" smtClean="0"/>
              <a:t>  </a:t>
            </a:r>
            <a:endParaRPr lang="ko-KR" altLang="en-US" sz="3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5724128" cy="4392488"/>
          </a:xfrm>
        </p:spPr>
        <p:txBody>
          <a:bodyPr>
            <a:noAutofit/>
          </a:bodyPr>
          <a:lstStyle/>
          <a:p>
            <a:pPr algn="l"/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1.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King of my life, I crown Thee now, </a:t>
            </a:r>
            <a:r>
              <a:rPr lang="en-US" sz="1400" b="1" dirty="0" err="1" smtClean="0">
                <a:solidFill>
                  <a:schemeClr val="tx1"/>
                </a:solidFill>
                <a:latin typeface="+mj-ea"/>
                <a:ea typeface="+mj-ea"/>
              </a:rPr>
              <a:t>Thine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shall the glory be;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Lest I forget Thy thorn-crowned brow, Lead me to Calvary. </a:t>
            </a:r>
            <a:b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  </a:t>
            </a:r>
          </a:p>
          <a:p>
            <a:pPr algn="l"/>
            <a:endParaRPr lang="en-US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400" b="1" dirty="0" smtClean="0">
                <a:solidFill>
                  <a:srgbClr val="FF0000"/>
                </a:solidFill>
                <a:latin typeface="+mj-ea"/>
                <a:ea typeface="+mj-ea"/>
              </a:rPr>
              <a:t>Refrain  </a:t>
            </a:r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Lest I forget Gethsemane;  Lest I forget </a:t>
            </a:r>
            <a:r>
              <a:rPr lang="en-US" sz="1400" b="1" dirty="0" err="1" smtClean="0">
                <a:solidFill>
                  <a:srgbClr val="FF0000"/>
                </a:solidFill>
                <a:latin typeface="+mj-ea"/>
                <a:ea typeface="+mj-ea"/>
              </a:rPr>
              <a:t>Thine</a:t>
            </a:r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 agony;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Lest I forget Thy love for me,  Lead me to Calvary. </a:t>
            </a:r>
            <a:endParaRPr lang="ko-KR" altLang="en-US" sz="1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2.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Show me the tomb where Thou </a:t>
            </a:r>
            <a:r>
              <a:rPr lang="en-US" sz="1400" b="1" dirty="0" err="1" smtClean="0">
                <a:solidFill>
                  <a:schemeClr val="tx1"/>
                </a:solidFill>
                <a:latin typeface="+mj-ea"/>
                <a:ea typeface="+mj-ea"/>
              </a:rPr>
              <a:t>wast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laid,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Tenderly  mourned and wept; Angels in robes of light  arrayed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 Guarded Thee while Thou slept. 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3.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Let me like Mary, through the gloom, Come with a gift to Thee;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Show to me now the empty tomb, Lead me to Calvary. 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4.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May I be willing, Lord, to bear    Daily my cross for Thee;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Even Thy cup of grief to share, Thou hast borne all for me.</a:t>
            </a:r>
            <a:endParaRPr lang="en-US" sz="14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21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King of my life, I crown Thee now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FRONT</cp:lastModifiedBy>
  <cp:revision>46</cp:revision>
  <dcterms:created xsi:type="dcterms:W3CDTF">2015-08-08T13:07:13Z</dcterms:created>
  <dcterms:modified xsi:type="dcterms:W3CDTF">2024-01-16T17:10:38Z</dcterms:modified>
</cp:coreProperties>
</file>