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4492" autoAdjust="0"/>
    <p:restoredTop sz="94713" autoAdjust="0"/>
  </p:normalViewPr>
  <p:slideViewPr>
    <p:cSldViewPr showGuides="1">
      <p:cViewPr>
        <p:scale>
          <a:sx n="112" d="100"/>
          <a:sy n="112" d="100"/>
        </p:scale>
        <p:origin x="-1410" y="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A80E2-7B12-4844-BEC6-8B52A838D692}" type="datetimeFigureOut">
              <a:rPr lang="ko-KR" altLang="en-US" smtClean="0"/>
              <a:pPr/>
              <a:t>2026-08-22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A80E2-7B12-4844-BEC6-8B52A838D692}" type="datetimeFigureOut">
              <a:rPr lang="ko-KR" altLang="en-US" smtClean="0"/>
              <a:pPr/>
              <a:t>2026-08-22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3374BD-7199-4157-B0D1-319E9CC1243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9" name="Picture 8" descr="가시관 쓰신 예수님.jpg"/>
          <p:cNvPicPr>
            <a:picLocks noChangeAspect="1"/>
          </p:cNvPicPr>
          <p:nvPr userDrawn="1"/>
        </p:nvPicPr>
        <p:blipFill>
          <a:blip r:embed="rId14">
            <a:lum bright="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King of my life, I crown Thee n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116632"/>
            <a:ext cx="7929586" cy="669162"/>
          </a:xfrm>
        </p:spPr>
        <p:txBody>
          <a:bodyPr anchor="ctr">
            <a:noAutofit/>
          </a:bodyPr>
          <a:lstStyle/>
          <a:p>
            <a:r>
              <a:rPr lang="en-US" sz="3200" b="1" dirty="0" smtClean="0">
                <a:latin typeface="Arial Black" pitchFamily="34" charset="0"/>
              </a:rPr>
              <a:t>King of my life, I crown Thee now</a:t>
            </a:r>
            <a:r>
              <a:rPr lang="ko-KR" altLang="en-US" sz="3200" b="1" dirty="0" smtClean="0">
                <a:latin typeface="Arial Black" pitchFamily="34" charset="0"/>
              </a:rPr>
              <a:t> </a:t>
            </a:r>
            <a:r>
              <a:rPr lang="ko-KR" altLang="en-US" sz="3200" b="1" dirty="0" smtClean="0"/>
              <a:t>  </a:t>
            </a:r>
            <a:endParaRPr lang="ko-KR" altLang="en-US" sz="32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85720" y="1142984"/>
            <a:ext cx="5724128" cy="4392488"/>
          </a:xfrm>
        </p:spPr>
        <p:txBody>
          <a:bodyPr>
            <a:noAutofit/>
          </a:bodyPr>
          <a:lstStyle/>
          <a:p>
            <a:pPr algn="l"/>
            <a:r>
              <a:rPr lang="en-US" altLang="ko-KR" sz="1400" b="1" dirty="0" smtClean="0">
                <a:solidFill>
                  <a:schemeClr val="tx1"/>
                </a:solidFill>
                <a:latin typeface="+mj-ea"/>
                <a:ea typeface="+mj-ea"/>
              </a:rPr>
              <a:t>1. </a:t>
            </a:r>
            <a:r>
              <a:rPr lang="en-US" sz="1400" b="1" dirty="0" smtClean="0">
                <a:solidFill>
                  <a:schemeClr val="tx1"/>
                </a:solidFill>
                <a:latin typeface="+mj-ea"/>
                <a:ea typeface="+mj-ea"/>
              </a:rPr>
              <a:t>King of my life, I crown Thee now, </a:t>
            </a:r>
            <a:r>
              <a:rPr lang="en-US" sz="1400" b="1" dirty="0" err="1" smtClean="0">
                <a:solidFill>
                  <a:schemeClr val="tx1"/>
                </a:solidFill>
                <a:latin typeface="+mj-ea"/>
                <a:ea typeface="+mj-ea"/>
              </a:rPr>
              <a:t>Thine</a:t>
            </a:r>
            <a:r>
              <a:rPr lang="en-US" sz="1400" b="1" dirty="0" smtClean="0">
                <a:solidFill>
                  <a:schemeClr val="tx1"/>
                </a:solidFill>
                <a:latin typeface="+mj-ea"/>
                <a:ea typeface="+mj-ea"/>
              </a:rPr>
              <a:t> shall the glory be;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  <a:latin typeface="+mj-ea"/>
                <a:ea typeface="+mj-ea"/>
              </a:rPr>
              <a:t> Lest I forget Thy thorn-crowned brow, Lead me to Calvary. </a:t>
            </a:r>
            <a:br>
              <a:rPr lang="en-US" sz="1400" b="1" dirty="0" smtClean="0">
                <a:solidFill>
                  <a:schemeClr val="tx1"/>
                </a:solidFill>
                <a:latin typeface="+mj-ea"/>
                <a:ea typeface="+mj-ea"/>
              </a:rPr>
            </a:br>
            <a:r>
              <a:rPr lang="en-US" sz="1400" b="1" dirty="0" smtClean="0">
                <a:solidFill>
                  <a:schemeClr val="tx1"/>
                </a:solidFill>
                <a:latin typeface="+mj-ea"/>
                <a:ea typeface="+mj-ea"/>
              </a:rPr>
              <a:t>  </a:t>
            </a:r>
          </a:p>
          <a:p>
            <a:pPr algn="l"/>
            <a:endParaRPr lang="en-US" sz="14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r>
              <a:rPr lang="en-US" altLang="ko-KR" sz="1400" b="1" dirty="0" smtClean="0">
                <a:solidFill>
                  <a:srgbClr val="FF0000"/>
                </a:solidFill>
                <a:latin typeface="+mj-ea"/>
                <a:ea typeface="+mj-ea"/>
              </a:rPr>
              <a:t>Refrain  </a:t>
            </a:r>
            <a:r>
              <a:rPr 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 </a:t>
            </a:r>
          </a:p>
          <a:p>
            <a:pPr algn="l"/>
            <a:r>
              <a:rPr 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Lest I forget Gethsemane;  Lest I forget </a:t>
            </a:r>
            <a:r>
              <a:rPr lang="en-US" sz="1400" b="1" dirty="0" err="1" smtClean="0">
                <a:solidFill>
                  <a:srgbClr val="FF0000"/>
                </a:solidFill>
                <a:latin typeface="+mj-ea"/>
                <a:ea typeface="+mj-ea"/>
              </a:rPr>
              <a:t>Thine</a:t>
            </a:r>
            <a:r>
              <a:rPr 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 agony; </a:t>
            </a:r>
          </a:p>
          <a:p>
            <a:pPr algn="l"/>
            <a:r>
              <a:rPr lang="en-US" sz="1400" b="1" dirty="0" smtClean="0">
                <a:solidFill>
                  <a:srgbClr val="FF0000"/>
                </a:solidFill>
                <a:latin typeface="+mj-ea"/>
                <a:ea typeface="+mj-ea"/>
              </a:rPr>
              <a:t>Lest I forget Thy love for me,  Lead me to Calvary. </a:t>
            </a:r>
            <a:endParaRPr lang="ko-KR" altLang="en-US" sz="1400" b="1" dirty="0" smtClean="0">
              <a:solidFill>
                <a:srgbClr val="FF0000"/>
              </a:solidFill>
              <a:latin typeface="+mj-ea"/>
              <a:ea typeface="+mj-ea"/>
            </a:endParaRPr>
          </a:p>
          <a:p>
            <a:pPr algn="l"/>
            <a:endParaRPr lang="en-US" altLang="ko-KR" sz="14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endParaRPr lang="en-US" altLang="ko-KR" sz="14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r>
              <a:rPr lang="en-US" altLang="ko-KR" sz="1400" b="1" dirty="0" smtClean="0">
                <a:solidFill>
                  <a:schemeClr val="tx1"/>
                </a:solidFill>
                <a:latin typeface="+mj-ea"/>
                <a:ea typeface="+mj-ea"/>
              </a:rPr>
              <a:t>2. </a:t>
            </a:r>
            <a:r>
              <a:rPr lang="en-US" sz="1400" b="1" dirty="0" smtClean="0">
                <a:solidFill>
                  <a:schemeClr val="tx1"/>
                </a:solidFill>
                <a:latin typeface="+mj-ea"/>
                <a:ea typeface="+mj-ea"/>
              </a:rPr>
              <a:t>Show me the tomb where Thou </a:t>
            </a:r>
            <a:r>
              <a:rPr lang="en-US" sz="1400" b="1" dirty="0" err="1" smtClean="0">
                <a:solidFill>
                  <a:schemeClr val="tx1"/>
                </a:solidFill>
                <a:latin typeface="+mj-ea"/>
                <a:ea typeface="+mj-ea"/>
              </a:rPr>
              <a:t>wast</a:t>
            </a:r>
            <a:r>
              <a:rPr lang="en-US" sz="1400" b="1" dirty="0" smtClean="0">
                <a:solidFill>
                  <a:schemeClr val="tx1"/>
                </a:solidFill>
                <a:latin typeface="+mj-ea"/>
                <a:ea typeface="+mj-ea"/>
              </a:rPr>
              <a:t> laid, 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  <a:latin typeface="+mj-ea"/>
                <a:ea typeface="+mj-ea"/>
              </a:rPr>
              <a:t>Tenderly  mourned and wept; Angels in robes of light  arrayed 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  <a:latin typeface="+mj-ea"/>
                <a:ea typeface="+mj-ea"/>
              </a:rPr>
              <a:t> Guarded Thee while Thou slept. </a:t>
            </a:r>
          </a:p>
          <a:p>
            <a:pPr algn="l"/>
            <a:endParaRPr lang="en-US" altLang="ko-KR" sz="14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endParaRPr lang="en-US" altLang="ko-KR" sz="14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r>
              <a:rPr lang="en-US" altLang="ko-KR" sz="1400" b="1" dirty="0" smtClean="0">
                <a:solidFill>
                  <a:schemeClr val="tx1"/>
                </a:solidFill>
                <a:latin typeface="+mj-ea"/>
                <a:ea typeface="+mj-ea"/>
              </a:rPr>
              <a:t>3. </a:t>
            </a:r>
            <a:r>
              <a:rPr lang="en-US" sz="1400" b="1" dirty="0" smtClean="0">
                <a:solidFill>
                  <a:schemeClr val="tx1"/>
                </a:solidFill>
                <a:latin typeface="+mj-ea"/>
                <a:ea typeface="+mj-ea"/>
              </a:rPr>
              <a:t>Let me like Mary, through the gloom, Come with a gift to Thee; 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  <a:latin typeface="+mj-ea"/>
                <a:ea typeface="+mj-ea"/>
              </a:rPr>
              <a:t>Show to me now the empty tomb, Lead me to Calvary. </a:t>
            </a:r>
          </a:p>
          <a:p>
            <a:pPr algn="l"/>
            <a:endParaRPr lang="en-US" altLang="ko-KR" sz="1400" b="1" dirty="0" smtClean="0">
              <a:solidFill>
                <a:schemeClr val="tx1"/>
              </a:solidFill>
              <a:latin typeface="+mj-ea"/>
              <a:ea typeface="+mj-ea"/>
            </a:endParaRPr>
          </a:p>
          <a:p>
            <a:pPr algn="l"/>
            <a:r>
              <a:rPr lang="ko-KR" altLang="en-US" sz="1400" b="1" dirty="0" smtClean="0">
                <a:solidFill>
                  <a:schemeClr val="tx1"/>
                </a:solidFill>
                <a:latin typeface="+mj-ea"/>
                <a:ea typeface="+mj-ea"/>
              </a:rPr>
              <a:t/>
            </a:r>
            <a:br>
              <a:rPr lang="ko-KR" altLang="en-US" sz="1400" b="1" dirty="0" smtClean="0">
                <a:solidFill>
                  <a:schemeClr val="tx1"/>
                </a:solidFill>
                <a:latin typeface="+mj-ea"/>
                <a:ea typeface="+mj-ea"/>
              </a:rPr>
            </a:br>
            <a:r>
              <a:rPr lang="en-US" altLang="ko-KR" sz="1400" b="1" dirty="0" smtClean="0">
                <a:solidFill>
                  <a:schemeClr val="tx1"/>
                </a:solidFill>
                <a:latin typeface="+mj-ea"/>
                <a:ea typeface="+mj-ea"/>
              </a:rPr>
              <a:t>4. </a:t>
            </a:r>
            <a:r>
              <a:rPr lang="en-US" sz="1400" b="1" dirty="0" smtClean="0">
                <a:solidFill>
                  <a:schemeClr val="tx1"/>
                </a:solidFill>
                <a:latin typeface="+mj-ea"/>
                <a:ea typeface="+mj-ea"/>
              </a:rPr>
              <a:t>May I be willing, Lord, to bear    Daily my cross for Thee; 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  <a:latin typeface="+mj-ea"/>
                <a:ea typeface="+mj-ea"/>
              </a:rPr>
              <a:t>Even Thy cup of grief to share, Thou hast borne all for me.</a:t>
            </a:r>
            <a:endParaRPr lang="en-US" sz="1400" b="1" dirty="0" smtClean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782</TotalTime>
  <Words>21</Words>
  <Application>Microsoft Office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테마</vt:lpstr>
      <vt:lpstr>King of my life, I crown Thee now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기도하는이시간</dc:title>
  <dc:creator>현빈</dc:creator>
  <cp:lastModifiedBy>admin</cp:lastModifiedBy>
  <cp:revision>47</cp:revision>
  <dcterms:created xsi:type="dcterms:W3CDTF">2015-08-08T13:07:13Z</dcterms:created>
  <dcterms:modified xsi:type="dcterms:W3CDTF">2026-08-22T15:10:22Z</dcterms:modified>
</cp:coreProperties>
</file>