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60BB0-D8F4-4D67-873A-2AE4B98207A5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E86A-E0F1-4EA7-9501-9BE49379A1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Paid It A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Paid It All</a:t>
            </a:r>
            <a:r>
              <a:rPr lang="en-US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838200"/>
            <a:ext cx="6781800" cy="54864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smtClean="0">
                <a:solidFill>
                  <a:schemeClr val="tx1"/>
                </a:solidFill>
              </a:rPr>
              <a:t>hear the Savior say, “ Thy strength indeed is small, </a:t>
            </a:r>
            <a:r>
              <a:rPr lang="en-US" sz="2400" b="1" dirty="0" smtClean="0">
                <a:solidFill>
                  <a:schemeClr val="tx1"/>
                </a:solidFill>
              </a:rPr>
              <a:t>              Child </a:t>
            </a:r>
            <a:r>
              <a:rPr lang="en-US" sz="2400" b="1" dirty="0" smtClean="0">
                <a:solidFill>
                  <a:schemeClr val="tx1"/>
                </a:solidFill>
              </a:rPr>
              <a:t>of weakness, watch and pray, Find in Me </a:t>
            </a:r>
            <a:r>
              <a:rPr lang="en-US" sz="2400" b="1" dirty="0" err="1" smtClean="0">
                <a:solidFill>
                  <a:schemeClr val="tx1"/>
                </a:solidFill>
              </a:rPr>
              <a:t>thine</a:t>
            </a:r>
            <a:r>
              <a:rPr lang="en-US" sz="2400" b="1" dirty="0" smtClean="0">
                <a:solidFill>
                  <a:schemeClr val="tx1"/>
                </a:solidFill>
              </a:rPr>
              <a:t> all in all.”</a:t>
            </a:r>
          </a:p>
          <a:p>
            <a:pPr indent="179388" algn="l"/>
            <a:endParaRPr lang="en-US" sz="2400" b="1" dirty="0" smtClean="0">
              <a:solidFill>
                <a:srgbClr val="FF0000"/>
              </a:solidFill>
            </a:endParaRPr>
          </a:p>
          <a:p>
            <a:pPr indent="179388" algn="l"/>
            <a:endParaRPr lang="en-US" sz="2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Jesus </a:t>
            </a:r>
            <a:r>
              <a:rPr lang="en-US" sz="2400" b="1" dirty="0" smtClean="0">
                <a:solidFill>
                  <a:srgbClr val="FF0000"/>
                </a:solidFill>
              </a:rPr>
              <a:t>paid it all, All to Him I owe;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Sin had left a crimson stain, He washed it white as snow.</a:t>
            </a:r>
          </a:p>
          <a:p>
            <a:pPr marL="457200" indent="-457200" algn="l"/>
            <a:endParaRPr lang="en-US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Lord</a:t>
            </a:r>
            <a:r>
              <a:rPr lang="en-US" sz="2400" b="1" dirty="0" smtClean="0">
                <a:solidFill>
                  <a:schemeClr val="tx1"/>
                </a:solidFill>
              </a:rPr>
              <a:t>, now indeed I find  Thy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pow'r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and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Thine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alone,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Can </a:t>
            </a:r>
            <a:r>
              <a:rPr lang="en-US" sz="2400" b="1" dirty="0" smtClean="0">
                <a:solidFill>
                  <a:schemeClr val="tx1"/>
                </a:solidFill>
              </a:rPr>
              <a:t>change the leper's spots And melt the heart of stone.</a:t>
            </a:r>
          </a:p>
          <a:p>
            <a:pPr marL="457200" indent="-457200" algn="l"/>
            <a:endParaRPr lang="en-US" sz="24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nothing good have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 Whereby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grace to claim;</a:t>
            </a:r>
            <a:b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I’ll wash my garments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white In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blood of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Calv’ry’s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Lamb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457200" indent="-457200"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And </a:t>
            </a:r>
            <a:r>
              <a:rPr lang="en-US" sz="2400" b="1" dirty="0" smtClean="0">
                <a:solidFill>
                  <a:schemeClr val="tx1"/>
                </a:solidFill>
              </a:rPr>
              <a:t>when, before the throne, I stand in Him complete,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“Jesus died my soul to save,”  My lips shall still repeat</a:t>
            </a:r>
            <a:r>
              <a:rPr lang="en-US" sz="2400" b="1" dirty="0" smtClean="0">
                <a:solidFill>
                  <a:schemeClr val="tx1"/>
                </a:solidFill>
              </a:rPr>
              <a:t>.    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45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Paid It All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 험하고</dc:title>
  <dc:creator>jungyeo park</dc:creator>
  <cp:lastModifiedBy>mary</cp:lastModifiedBy>
  <cp:revision>19</cp:revision>
  <dcterms:created xsi:type="dcterms:W3CDTF">2015-10-21T10:37:28Z</dcterms:created>
  <dcterms:modified xsi:type="dcterms:W3CDTF">2018-05-26T02:08:38Z</dcterms:modified>
</cp:coreProperties>
</file>