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4463" autoAdjust="0"/>
    <p:restoredTop sz="94664" autoAdjust="0"/>
  </p:normalViewPr>
  <p:slideViewPr>
    <p:cSldViewPr showGuides="1"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A80E2-7B12-4844-BEC6-8B52A838D692}" type="datetimeFigureOut">
              <a:rPr lang="ko-KR" altLang="en-US" smtClean="0"/>
              <a:pPr/>
              <a:t>2026-07-23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6" descr="I know whom I have believed1.jpg"/>
          <p:cNvPicPr>
            <a:picLocks noChangeAspect="1"/>
          </p:cNvPicPr>
          <p:nvPr userDrawn="1"/>
        </p:nvPicPr>
        <p:blipFill>
          <a:blip r:embed="rId14" cstate="print">
            <a:lum brigh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I Know Whom I Have Believ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75656" y="642918"/>
            <a:ext cx="6192688" cy="428628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I know whom I have believed</a:t>
            </a:r>
            <a:endParaRPr lang="ko-KR" altLang="en-US" sz="3600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85720" y="1357298"/>
            <a:ext cx="8678198" cy="5095492"/>
          </a:xfrm>
        </p:spPr>
        <p:txBody>
          <a:bodyPr>
            <a:noAutofit/>
          </a:bodyPr>
          <a:lstStyle/>
          <a:p>
            <a:pPr algn="l">
              <a:spcBef>
                <a:spcPts val="300"/>
              </a:spcBef>
            </a:pPr>
            <a:r>
              <a:rPr lang="en-US" sz="2000" b="1" dirty="0" smtClean="0">
                <a:solidFill>
                  <a:schemeClr val="tx1"/>
                </a:solidFill>
              </a:rPr>
              <a:t>I know not why God's wondrous grace to me he </a:t>
            </a:r>
            <a:r>
              <a:rPr lang="en-US" sz="2000" b="1" dirty="0" smtClean="0">
                <a:solidFill>
                  <a:schemeClr val="tx1"/>
                </a:solidFill>
              </a:rPr>
              <a:t>hath </a:t>
            </a:r>
            <a:r>
              <a:rPr lang="en-US" sz="2000" b="1" dirty="0" smtClean="0">
                <a:solidFill>
                  <a:schemeClr val="tx1"/>
                </a:solidFill>
              </a:rPr>
              <a:t>made known, 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l">
              <a:spcBef>
                <a:spcPts val="300"/>
              </a:spcBef>
            </a:pPr>
            <a:r>
              <a:rPr lang="en-US" sz="2000" b="1" dirty="0" smtClean="0">
                <a:solidFill>
                  <a:schemeClr val="tx1"/>
                </a:solidFill>
              </a:rPr>
              <a:t>nor </a:t>
            </a:r>
            <a:r>
              <a:rPr lang="en-US" sz="2000" b="1" dirty="0" smtClean="0">
                <a:solidFill>
                  <a:schemeClr val="tx1"/>
                </a:solidFill>
              </a:rPr>
              <a:t>why, unworthy, Christ in love </a:t>
            </a:r>
            <a:r>
              <a:rPr lang="en-US" sz="2000" b="1" dirty="0" smtClean="0">
                <a:solidFill>
                  <a:schemeClr val="tx1"/>
                </a:solidFill>
              </a:rPr>
              <a:t>redeemed </a:t>
            </a:r>
            <a:r>
              <a:rPr lang="en-US" sz="2000" b="1" dirty="0" smtClean="0">
                <a:solidFill>
                  <a:schemeClr val="tx1"/>
                </a:solidFill>
              </a:rPr>
              <a:t>me for his own. </a:t>
            </a:r>
            <a:r>
              <a:rPr lang="en-US" sz="2000" dirty="0" smtClean="0">
                <a:solidFill>
                  <a:schemeClr val="tx1"/>
                </a:solidFill>
              </a:rPr>
              <a:t/>
            </a:r>
            <a:br>
              <a:rPr lang="en-US" sz="2000" dirty="0" smtClean="0">
                <a:solidFill>
                  <a:schemeClr val="tx1"/>
                </a:solidFill>
              </a:rPr>
            </a:br>
            <a:endParaRPr lang="en-US" sz="2000" dirty="0" smtClean="0">
              <a:solidFill>
                <a:schemeClr val="tx1"/>
              </a:solidFill>
            </a:endParaRPr>
          </a:p>
          <a:p>
            <a:pPr algn="l">
              <a:spcBef>
                <a:spcPts val="300"/>
              </a:spcBef>
            </a:pPr>
            <a:r>
              <a:rPr lang="en-US" sz="2000" b="1" dirty="0" smtClean="0">
                <a:solidFill>
                  <a:srgbClr val="FF0000"/>
                </a:solidFill>
              </a:rPr>
              <a:t>Refrain</a:t>
            </a:r>
            <a:r>
              <a:rPr lang="en-US" sz="2000" dirty="0" smtClean="0">
                <a:solidFill>
                  <a:srgbClr val="FF0000"/>
                </a:solidFill>
              </a:rPr>
              <a:t/>
            </a:r>
            <a:br>
              <a:rPr lang="en-US" sz="2000" dirty="0" smtClean="0">
                <a:solidFill>
                  <a:srgbClr val="FF0000"/>
                </a:solidFill>
              </a:rPr>
            </a:br>
            <a:r>
              <a:rPr lang="en-US" sz="1800" b="1" dirty="0" smtClean="0">
                <a:solidFill>
                  <a:srgbClr val="FF0000"/>
                </a:solidFill>
              </a:rPr>
              <a:t>But I know</a:t>
            </a:r>
            <a:r>
              <a:rPr lang="en-US" sz="2000" b="1" dirty="0" smtClean="0">
                <a:solidFill>
                  <a:srgbClr val="FF0000"/>
                </a:solidFill>
              </a:rPr>
              <a:t> whom I have believed, and am persuaded that he is able </a:t>
            </a:r>
            <a:br>
              <a:rPr lang="en-US" sz="2000" b="1" dirty="0" smtClean="0">
                <a:solidFill>
                  <a:srgbClr val="FF0000"/>
                </a:solidFill>
              </a:rPr>
            </a:br>
            <a:r>
              <a:rPr lang="en-US" sz="2000" b="1" dirty="0" smtClean="0">
                <a:solidFill>
                  <a:srgbClr val="FF0000"/>
                </a:solidFill>
              </a:rPr>
              <a:t>to keep that which I've committed  unto him against that day. </a:t>
            </a:r>
            <a:endParaRPr lang="en-US" altLang="ko-KR" sz="2000" b="1" dirty="0" smtClean="0">
              <a:solidFill>
                <a:srgbClr val="FF0000"/>
              </a:solidFill>
            </a:endParaRPr>
          </a:p>
          <a:p>
            <a:pPr algn="l">
              <a:spcBef>
                <a:spcPts val="3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/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2000" b="1" dirty="0" smtClean="0">
                <a:solidFill>
                  <a:schemeClr val="tx1"/>
                </a:solidFill>
              </a:rPr>
              <a:t>I know not how this saving faith to me he did impart, </a:t>
            </a:r>
          </a:p>
          <a:p>
            <a:pPr algn="l">
              <a:spcBef>
                <a:spcPts val="300"/>
              </a:spcBef>
            </a:pPr>
            <a:r>
              <a:rPr lang="en-US" sz="2000" b="1" dirty="0" smtClean="0">
                <a:solidFill>
                  <a:schemeClr val="tx1"/>
                </a:solidFill>
              </a:rPr>
              <a:t>nor how believing in his word wrought peace within my heart. </a:t>
            </a:r>
          </a:p>
          <a:p>
            <a:pPr algn="l">
              <a:spcBef>
                <a:spcPts val="300"/>
              </a:spcBef>
            </a:pPr>
            <a:r>
              <a:rPr lang="en-US" sz="2000" b="1" dirty="0" smtClean="0">
                <a:solidFill>
                  <a:schemeClr val="tx1"/>
                </a:solidFill>
              </a:rPr>
              <a:t/>
            </a:r>
            <a:br>
              <a:rPr lang="en-US" sz="2000" b="1" dirty="0" smtClean="0">
                <a:solidFill>
                  <a:schemeClr val="tx1"/>
                </a:solidFill>
              </a:rPr>
            </a:br>
            <a:r>
              <a:rPr lang="en-US" sz="2000" b="1" dirty="0" smtClean="0">
                <a:solidFill>
                  <a:schemeClr val="tx1"/>
                </a:solidFill>
              </a:rPr>
              <a:t>I know not how the Spirit moves, convincing us of sin,</a:t>
            </a:r>
          </a:p>
          <a:p>
            <a:pPr algn="l">
              <a:spcBef>
                <a:spcPts val="300"/>
              </a:spcBef>
            </a:pPr>
            <a:r>
              <a:rPr lang="en-US" sz="2000" b="1" dirty="0" smtClean="0">
                <a:solidFill>
                  <a:schemeClr val="tx1"/>
                </a:solidFill>
              </a:rPr>
              <a:t>revealing Jesus through the word, creating faith in him. </a:t>
            </a:r>
            <a:br>
              <a:rPr lang="en-US" sz="2000" b="1" dirty="0" smtClean="0">
                <a:solidFill>
                  <a:schemeClr val="tx1"/>
                </a:solidFill>
              </a:rPr>
            </a:br>
            <a:r>
              <a:rPr lang="en-US" sz="2000" b="1" dirty="0" smtClean="0">
                <a:solidFill>
                  <a:schemeClr val="tx1"/>
                </a:solidFill>
              </a:rPr>
              <a:t/>
            </a:r>
            <a:br>
              <a:rPr lang="en-US" sz="2000" b="1" dirty="0" smtClean="0">
                <a:solidFill>
                  <a:schemeClr val="tx1"/>
                </a:solidFill>
              </a:rPr>
            </a:br>
            <a:r>
              <a:rPr lang="en-US" sz="2000" b="1" dirty="0" smtClean="0">
                <a:solidFill>
                  <a:schemeClr val="tx1"/>
                </a:solidFill>
              </a:rPr>
              <a:t>I know not when my Lord may come, at night or noonday fair, </a:t>
            </a:r>
          </a:p>
          <a:p>
            <a:pPr algn="l">
              <a:spcBef>
                <a:spcPts val="300"/>
              </a:spcBef>
            </a:pPr>
            <a:r>
              <a:rPr lang="en-US" sz="2000" b="1" dirty="0" smtClean="0">
                <a:solidFill>
                  <a:schemeClr val="tx1"/>
                </a:solidFill>
              </a:rPr>
              <a:t>nor if I walk the vale with him, or meet him in the air. 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34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테마</vt:lpstr>
      <vt:lpstr>I know whom I have believed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기도하는이시간</dc:title>
  <dc:creator>현빈</dc:creator>
  <cp:lastModifiedBy>admin</cp:lastModifiedBy>
  <cp:revision>30</cp:revision>
  <dcterms:created xsi:type="dcterms:W3CDTF">2015-08-08T13:07:13Z</dcterms:created>
  <dcterms:modified xsi:type="dcterms:W3CDTF">2026-07-23T19:53:05Z</dcterms:modified>
</cp:coreProperties>
</file>