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DB3A8-F4D3-498D-A472-9A6B2C18C94C}" type="datetimeFigureOut">
              <a:rPr lang="ko-KR" altLang="en-US" smtClean="0"/>
              <a:pPr/>
              <a:t>2021-03-21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0C9C-4F87-4DFE-8214-254A72A7775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주 없이 살 수 없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ould not do without The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6768752" cy="57148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 could not do without Thee</a:t>
            </a:r>
            <a:endParaRPr lang="ko-KR" alt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7488832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could not do without Thee, O Savior of the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lost.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Whose precious blood redeemed 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such tremendous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cost;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righteousness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,Thy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pardon, Thy precious blood must be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only hope and comfort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glory and my plea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could not do without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Thee; 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cannot stand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alone,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have no strength or goodness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wisdom of my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own;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beloved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Savior, Art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in all to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perfect strength in weakness Is theirs who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lean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Thee.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could not do without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Thee!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other friend can read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spirit’s strange deep longings, Interpreting its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need;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human heart could enter, Each dim recess of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mine,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soothe,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hush,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calm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blessed Lord but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could not do without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years are fleeting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fast,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soon in solemn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loneness,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river must be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passed;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Thou wilt never leave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though the waves roll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high,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know Thou wilt be near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whisper;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"It is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I." Amen.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209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could not do without Thee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없이 살 수 없네</dc:title>
  <dc:creator>HP</dc:creator>
  <cp:lastModifiedBy>mary</cp:lastModifiedBy>
  <cp:revision>36</cp:revision>
  <dcterms:created xsi:type="dcterms:W3CDTF">2015-10-06T09:37:10Z</dcterms:created>
  <dcterms:modified xsi:type="dcterms:W3CDTF">2021-03-21T18:21:01Z</dcterms:modified>
</cp:coreProperties>
</file>