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FC8C8-D519-4203-8304-24C0C7F351BB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AA26-D812-43F7-B43A-57CEA421EB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Need Thee Every H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800600" cy="53339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Need Thee Every Hour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762000"/>
            <a:ext cx="6019800" cy="41148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000" b="1" dirty="0" smtClean="0">
                <a:solidFill>
                  <a:schemeClr val="tx1"/>
                </a:solidFill>
              </a:rPr>
              <a:t>1. I need Thee every hour, most gracious Lord;</a:t>
            </a:r>
          </a:p>
          <a:p>
            <a:pPr marL="514350" indent="-514350" algn="l"/>
            <a:r>
              <a:rPr lang="en-US" sz="2000" b="1" dirty="0" smtClean="0">
                <a:solidFill>
                  <a:schemeClr val="tx1"/>
                </a:solidFill>
              </a:rPr>
              <a:t>    No tender voice like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can peace afford.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I need Thee, oh, I need Thee; Every hour I need Thee;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Oh, bless me now, my Savior, I come to Thee.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en-US" sz="2000" b="1" dirty="0" smtClean="0">
                <a:solidFill>
                  <a:schemeClr val="tx1"/>
                </a:solidFill>
              </a:rPr>
              <a:t> I need Thee every hour, in joy or pain;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Come quickly and abide, or life is vain.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I need Thee every hour, most Holy One;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Oh, make me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indeed, Thou blessed Son.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Need Thee Every Hour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음성외에는</dc:title>
  <dc:creator>jungyeo park</dc:creator>
  <cp:lastModifiedBy>mary</cp:lastModifiedBy>
  <cp:revision>12</cp:revision>
  <dcterms:created xsi:type="dcterms:W3CDTF">2015-10-24T11:35:16Z</dcterms:created>
  <dcterms:modified xsi:type="dcterms:W3CDTF">2018-07-21T20:25:19Z</dcterms:modified>
</cp:coreProperties>
</file>